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652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9A9CFD3-4E66-29B1-84F8-BA45C2F059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01FAA9F-4CA5-4016-A02E-874F4D602F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4D84CF4-76BA-2808-5B75-EA4356F65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2EF5D38-5662-F332-D7A0-BA7E7B9AA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B9A1476-DF08-5019-18E1-7B98ED80A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8443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979A95C-19F0-97F2-F335-DF50291A8F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F37651-68F1-A802-5287-12BB788720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CC056ED-F069-950D-0405-971BCB4AA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15F2435-0E91-2DCE-6979-1D86FEDA7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F01C91-5471-32C1-7DDF-D68C11AB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5341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1CFB8CF-4858-8361-6C8B-0EF8C10770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44DB0CF-519B-E352-DA38-6A2EAF495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2D80C4F-C626-5E7E-D47A-B90124B1E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6079A8-3D52-DEBA-25B2-20E12DD91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8A708B-17D3-91E4-F7EA-00AFA173C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85383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ED484D-092F-D471-F83D-632CD932C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4B75FB1-662F-FF3D-4535-E3A79282E9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567EBD4-6693-0F36-3475-84C4AED78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C717881-2E6A-B914-3853-1834816C5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C449A4-FE81-D0D3-B45A-13E9B2E02C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18114D-E904-C6F8-802A-87FF7C641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28318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EFAD83-4771-04F8-6D34-2ABAB9BF0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7A17BB4-0E75-1CA6-2AFF-0AC44AF752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28ACC5-75DB-29CD-5A51-B33C3117C2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8F25AD91-EE2F-6A48-F237-4A3295E9D4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A1CD535-F222-1CE3-2CCD-4E8FFBD310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6BD73773-3DE2-3B6C-4254-0BE917424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B9389E3-27FA-2334-DA27-5E4A3EF6DF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62ED86B-BABA-CA24-8538-E148C09E6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7324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9B5E8C-DC6D-ABE8-0836-C04DA8E74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2ACA800-DD4F-B0E7-478A-FC2335F75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4711DA3-63B3-D7FE-6F4B-F41FE05492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C859AF7-0056-B79B-3B7F-63A9D4982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416629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83F150D7-4A8F-AE6D-B2F6-E474E542B0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F0E8DBC-2C28-87BD-868A-32A0DDA9D9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DEA2FC3-40E4-0CF7-8902-294E844225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24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B087C62-D9B6-6F71-DD7C-4E9F29994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AEAE3DF-1ED5-C0AB-8818-85EE38F9D2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F375A05-A904-8D7F-560F-59AD54FEF1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BB8348D-9C25-0C9D-1C2F-DE3CF6AAF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5341F80-7909-B190-CE6B-1FF3734AEA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B5B1380-2C14-0988-8685-72F8181F6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11379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0116E4-9FC4-F7BD-A2A7-E8D1FDF1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A3C17B3-2E74-E514-4A01-D8C3DE1FF01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84D8C19-0073-C823-379B-D30FB27BCF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36B9225-4A64-99CE-5065-13928E819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54FE364-1DC2-D642-D9D2-4385FA145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175FC4-2716-5983-0CFF-279B33379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88761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385FF30-9BB8-57B4-8ECC-46DB7491B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66C3E20-E1D5-E4EB-C4C3-EE67874D86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85DE547-4CCF-E574-2AB6-156FF79110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992C7C-3AB8-7994-30AD-F971A3FBE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D538742-190C-21DA-ECD9-9E0B158C3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496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CDAA89B-E691-20D7-4E9B-DE132B21D8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62836E9-1594-B7AA-4AA9-8DC5CD7930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6521EF-A8F4-0BAE-F811-4AA1DB8784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D43695-EC11-F55E-B128-AB20F6CF0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7B7855D-36D3-E669-040C-B8710A3DE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4721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B74487E-4561-DF90-48B0-202B8FDBE2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C5873E5-6B48-2FCE-09F5-A328875AB2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5658581-D778-1F5F-54FD-D06AD2E186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9E5A76-9529-BA40-BAE4-16414C6C7992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415F09C-E286-BD80-E0E5-E8790CE47E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13FE61-A12D-19D7-AB5B-EE8E014680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79C17-16FF-814B-8080-CD025C55765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185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ile Peinture,6pcs ApprêT Coton,Coton Panneaux Peinture Sur Toile,Panneaux  de Toile,Toile Vierge Pour Peintures Acryliques,l'[896] - Cdiscount  Beaux-Arts et Loisirs créatifs">
            <a:extLst>
              <a:ext uri="{FF2B5EF4-FFF2-40B4-BE49-F238E27FC236}">
                <a16:creationId xmlns:a16="http://schemas.microsoft.com/office/drawing/2014/main" id="{3D44EF6B-5633-3CC0-BE26-52D204EB60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379" y="0"/>
            <a:ext cx="3466914" cy="34669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ssurance artiste peintre">
            <a:extLst>
              <a:ext uri="{FF2B5EF4-FFF2-40B4-BE49-F238E27FC236}">
                <a16:creationId xmlns:a16="http://schemas.microsoft.com/office/drawing/2014/main" id="{844F70FA-D416-0CB3-FFDF-E024F8C827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3667826"/>
            <a:ext cx="4785261" cy="319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7288A91D-A126-8635-90F8-3698679C3A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34528" y="477652"/>
            <a:ext cx="4786738" cy="319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De la table au tableau | Musée Regards de Provence">
            <a:extLst>
              <a:ext uri="{FF2B5EF4-FFF2-40B4-BE49-F238E27FC236}">
                <a16:creationId xmlns:a16="http://schemas.microsoft.com/office/drawing/2014/main" id="{B1E9CCDC-DABA-C77F-4A79-7BBB00BFC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14622" y="3812284"/>
            <a:ext cx="6177339" cy="290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895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Combien gagne un artiste peintre en 2023 ?">
            <a:extLst>
              <a:ext uri="{FF2B5EF4-FFF2-40B4-BE49-F238E27FC236}">
                <a16:creationId xmlns:a16="http://schemas.microsoft.com/office/drawing/2014/main" id="{D7997C3E-293E-8CCC-3353-C34B94222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8437" y="1357312"/>
            <a:ext cx="64516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49E4901-E50E-F2C5-2EA9-A2A18E0250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83413" y="1357312"/>
            <a:ext cx="4838700" cy="362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7584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TPS/PS / Traces éponge gouache + colle - Classe de Sof en maternelle">
            <a:extLst>
              <a:ext uri="{FF2B5EF4-FFF2-40B4-BE49-F238E27FC236}">
                <a16:creationId xmlns:a16="http://schemas.microsoft.com/office/drawing/2014/main" id="{DDD9E539-02F9-33A0-DC03-1EAFE41619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51575" y="1050562"/>
            <a:ext cx="5792788" cy="433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PS/ MS/ GS">
            <a:extLst>
              <a:ext uri="{FF2B5EF4-FFF2-40B4-BE49-F238E27FC236}">
                <a16:creationId xmlns:a16="http://schemas.microsoft.com/office/drawing/2014/main" id="{F607A5E9-EA0A-61E1-B0C8-FD179B3BEC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9365" y="1875937"/>
            <a:ext cx="5814516" cy="310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173883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0</Words>
  <Application>Microsoft Macintosh PowerPoint</Application>
  <PresentationFormat>Grand écran</PresentationFormat>
  <Paragraphs>0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TIARENUI BECQUET</dc:creator>
  <cp:lastModifiedBy>TIARENUI BECQUET</cp:lastModifiedBy>
  <cp:revision>4</cp:revision>
  <dcterms:created xsi:type="dcterms:W3CDTF">2023-06-20T13:00:05Z</dcterms:created>
  <dcterms:modified xsi:type="dcterms:W3CDTF">2025-04-24T21:33:01Z</dcterms:modified>
</cp:coreProperties>
</file>