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5652"/>
  </p:normalViewPr>
  <p:slideViewPr>
    <p:cSldViewPr snapToGrid="0">
      <p:cViewPr varScale="1">
        <p:scale>
          <a:sx n="108" d="100"/>
          <a:sy n="108" d="100"/>
        </p:scale>
        <p:origin x="7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824402E-BEB1-E246-D43B-AEDDC49B3C5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7CE83E9-D48E-4679-90C6-41798E39D2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EBBE6874-CE27-9C78-ACC6-9433A66551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B42A29A-1252-A312-22BB-884EE1A13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E54285B-DBA7-5F93-37ED-9422AF760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888478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4D48999-B7D0-0DE7-18B4-312A4001DF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9509E7C-3A6B-5A80-BA94-69E573253C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02A36A-B589-2830-A381-3202D84370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D961A9E-F943-7776-432C-64B0CBE1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C158EB8-F55A-73C3-4710-6F0864B2BF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71544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1218497-F884-4BB4-CAA4-B157415F7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0A505FB-9603-7166-4AFE-A1EC40821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F24F742-2EFD-A5BF-CA7F-22779023C5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941CF20-DBAA-BEAC-3EEB-7D2F0E363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F0E1A5F-0965-D3B8-29DC-2D8946328C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35078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E4F65DF-C26D-E2EE-77BA-05926024C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CC54F89-744C-F826-4E6B-8FF2FA0562E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8871DCB-D928-D4F7-802D-4F08247709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80F19F31-0753-9CDB-8BEF-EBE6DA8C54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3F6EC96-85E0-884A-4D2D-847439D3FD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14E4E712-1919-91D9-705A-EE9B2A3EED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537853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0A1CE54-6B4B-EA54-1555-E9B480F93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2A0434D-2A27-C4DB-24AD-2ADB658BC1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12134C62-F9FD-49AC-297D-8DB841BED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F2D43293-8AAA-515F-0CD6-8912E4C9111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04FD5EE2-AC0A-EA32-BBD4-5ABC3028D98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1DC9F6A8-DEE9-C0E3-0763-D8BC29ABB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B6F7B246-B770-A893-FAF8-482E8DB371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4EA1FDE0-262D-6D2F-E3A2-920FFC247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85219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5E1CE2A-856B-FD59-8F9B-6C46B8870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AD71031F-B8B8-6C2B-52AF-57024ED9C0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BB595CF-D4D3-A10D-CE0C-CC1447FA8C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35248FCD-63F0-59A4-EE11-0F4B68E2B5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7276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3018505-8B5E-06D2-CEFD-F65C50DCBE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23AD6956-C1DE-308C-B454-9A93622DF7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15D6DB8-B949-8C66-F12F-3A7CCAB9E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69487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515036-F0AB-3687-8A4B-DE8F2F5A41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1D47B44-500F-29FB-6F60-9CF31E8DA5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A556490A-FD6C-F07E-0E97-A3369C947D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EA02E62-8993-4CC2-DCE2-76AA23347C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74CF59D-79BA-AE8C-5AA2-88EE6D57C7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8C0EA76-C193-94BA-4F2D-A89EDC773F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54897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8994C14-E744-4127-7CB5-F77387864F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1E75C72D-DCC3-3A30-F062-AF628102790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260C6B50-61B8-F803-78D3-5FF8E82393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112A29BA-B238-D9FA-5E39-F464444B7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4AF3B79-1F60-CBA6-2679-50CB3155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7316BD1-3DC3-FC05-34B0-A5F0BC9753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662512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1D2AB88-BD7E-E11D-9963-C7ECED0CF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E6254EF-D6E7-A0B3-78ED-FA7F3A4306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C9EECED-4E80-F6F6-9193-9208FAEE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33EE81F-7383-0B64-1F12-5EB86E1609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2CD930-B865-6464-410F-3EE43FEFE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402728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9BD289E-474C-438E-63A5-AB12ED14396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DFCF6124-52E5-992A-9105-A5579E1D8E7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3B3D79E6-5BB6-A647-4B45-9C9C1F55CA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9C1EBF4-D673-D690-B102-6EF9FE810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E4969F-4374-BB6F-BAFC-CF4387317A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263549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BEAF144C-34C2-210D-E241-D7765345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F5221E38-E540-C859-28C6-F1D1A92D7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75DE9EF-1C3C-D4C9-92D8-5C38F46A931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B6DF9F-BCEC-9744-B002-34E3E42A66AE}" type="datetimeFigureOut">
              <a:rPr lang="fr-FR" smtClean="0"/>
              <a:t>24/04/2025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8AE4C06-99DB-6B4D-3F30-2D923BDE3A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47FCC53-2D68-566E-1E56-21A18D95999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6F72AC-C800-2046-BD6D-46632044F80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19440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7862CE7A-8F0E-D5EF-21E6-FB8E82519927}"/>
              </a:ext>
            </a:extLst>
          </p:cNvPr>
          <p:cNvSpPr txBox="1"/>
          <p:nvPr/>
        </p:nvSpPr>
        <p:spPr>
          <a:xfrm>
            <a:off x="114300" y="157164"/>
            <a:ext cx="16573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Richard LONG</a:t>
            </a:r>
          </a:p>
        </p:txBody>
      </p:sp>
      <p:pic>
        <p:nvPicPr>
          <p:cNvPr id="6" name="EAC_RichardLOng.mp4">
            <a:hlinkClick r:id="" action="ppaction://media"/>
            <a:extLst>
              <a:ext uri="{FF2B5EF4-FFF2-40B4-BE49-F238E27FC236}">
                <a16:creationId xmlns:a16="http://schemas.microsoft.com/office/drawing/2014/main" id="{8F3420A0-C915-D490-9B7F-9BC80F723A2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985838" y="627220"/>
            <a:ext cx="10420350" cy="5861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17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9440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ZoneTexte 3">
            <a:extLst>
              <a:ext uri="{FF2B5EF4-FFF2-40B4-BE49-F238E27FC236}">
                <a16:creationId xmlns:a16="http://schemas.microsoft.com/office/drawing/2014/main" id="{EEB560A1-D5AA-530B-4793-3385867ABEC2}"/>
              </a:ext>
            </a:extLst>
          </p:cNvPr>
          <p:cNvSpPr txBox="1"/>
          <p:nvPr/>
        </p:nvSpPr>
        <p:spPr>
          <a:xfrm>
            <a:off x="9648825" y="6097369"/>
            <a:ext cx="2286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/>
              <a:t>Richard LONG</a:t>
            </a:r>
          </a:p>
          <a:p>
            <a:r>
              <a:rPr lang="fr-FR" i="1" dirty="0"/>
              <a:t>Mud and </a:t>
            </a:r>
            <a:r>
              <a:rPr lang="fr-FR" i="1" dirty="0" err="1"/>
              <a:t>circles</a:t>
            </a:r>
            <a:r>
              <a:rPr lang="fr-FR" i="1" dirty="0"/>
              <a:t> - 1989</a:t>
            </a:r>
          </a:p>
        </p:txBody>
      </p:sp>
      <p:pic>
        <p:nvPicPr>
          <p:cNvPr id="6" name="Image 5" descr="Une image contenant tapis, motif, cercle, Motif&#10;&#10;Description générée automatiquement">
            <a:extLst>
              <a:ext uri="{FF2B5EF4-FFF2-40B4-BE49-F238E27FC236}">
                <a16:creationId xmlns:a16="http://schemas.microsoft.com/office/drawing/2014/main" id="{9059FB1A-95CB-1330-7680-262E547B0B5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81288" y="0"/>
            <a:ext cx="6829423" cy="6829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38470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9</Words>
  <Application>Microsoft Macintosh PowerPoint</Application>
  <PresentationFormat>Grand écran</PresentationFormat>
  <Paragraphs>3</Paragraphs>
  <Slides>2</Slides>
  <Notes>0</Notes>
  <HiddenSlides>0</HiddenSlides>
  <MMClips>1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TIARENUI BECQUET</dc:creator>
  <cp:lastModifiedBy>TIARENUI BECQUET</cp:lastModifiedBy>
  <cp:revision>4</cp:revision>
  <dcterms:created xsi:type="dcterms:W3CDTF">2023-06-20T14:02:07Z</dcterms:created>
  <dcterms:modified xsi:type="dcterms:W3CDTF">2025-04-24T21:33:17Z</dcterms:modified>
</cp:coreProperties>
</file>