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12" r:id="rId2"/>
    <p:sldId id="336" r:id="rId3"/>
    <p:sldId id="313" r:id="rId4"/>
    <p:sldId id="314" r:id="rId5"/>
    <p:sldId id="332"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3" autoAdjust="0"/>
    <p:restoredTop sz="95851"/>
  </p:normalViewPr>
  <p:slideViewPr>
    <p:cSldViewPr snapToGrid="0">
      <p:cViewPr varScale="1">
        <p:scale>
          <a:sx n="116" d="100"/>
          <a:sy n="116" d="100"/>
        </p:scale>
        <p:origin x="128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PF"/>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24EC1E-D0E1-DF4B-8831-A3F49E005FC3}" type="datetimeFigureOut">
              <a:rPr lang="fr-PF" smtClean="0"/>
              <a:t>20/09/2026</a:t>
            </a:fld>
            <a:endParaRPr lang="fr-PF"/>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PF"/>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PF"/>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PF"/>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7D980-0778-024C-A0FC-FCDDE2BC5742}" type="slidenum">
              <a:rPr lang="fr-PF" smtClean="0"/>
              <a:t>‹N°›</a:t>
            </a:fld>
            <a:endParaRPr lang="fr-PF"/>
          </a:p>
        </p:txBody>
      </p:sp>
    </p:spTree>
    <p:extLst>
      <p:ext uri="{BB962C8B-B14F-4D97-AF65-F5344CB8AC3E}">
        <p14:creationId xmlns:p14="http://schemas.microsoft.com/office/powerpoint/2010/main" val="329849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u avec légende">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EE0F8BAC-649D-F8CA-C3E6-DEF58FC4BF2E}"/>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16" name="Image 15">
            <a:extLst>
              <a:ext uri="{FF2B5EF4-FFF2-40B4-BE49-F238E27FC236}">
                <a16:creationId xmlns:a16="http://schemas.microsoft.com/office/drawing/2014/main" id="{64A22DC1-0907-5CA7-B870-18ABD9163E06}"/>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17" name="Image 16">
            <a:extLst>
              <a:ext uri="{FF2B5EF4-FFF2-40B4-BE49-F238E27FC236}">
                <a16:creationId xmlns:a16="http://schemas.microsoft.com/office/drawing/2014/main" id="{2C769A1E-6A37-DB26-E89D-9B632B9A99B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9" name="Image 8">
            <a:extLst>
              <a:ext uri="{FF2B5EF4-FFF2-40B4-BE49-F238E27FC236}">
                <a16:creationId xmlns:a16="http://schemas.microsoft.com/office/drawing/2014/main" id="{7924AEBF-9CF8-FE18-C99D-EDA5F9F3AFC8}"/>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0" name="Image 9">
            <a:extLst>
              <a:ext uri="{FF2B5EF4-FFF2-40B4-BE49-F238E27FC236}">
                <a16:creationId xmlns:a16="http://schemas.microsoft.com/office/drawing/2014/main" id="{EEA160FD-415E-41DA-2740-95C692394B5D}"/>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11" name="Image 10">
            <a:extLst>
              <a:ext uri="{FF2B5EF4-FFF2-40B4-BE49-F238E27FC236}">
                <a16:creationId xmlns:a16="http://schemas.microsoft.com/office/drawing/2014/main" id="{D3A05847-6056-769E-38C2-4A5881C2371D}"/>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
        <p:nvSpPr>
          <p:cNvPr id="12" name="Rectangle 11">
            <a:extLst>
              <a:ext uri="{FF2B5EF4-FFF2-40B4-BE49-F238E27FC236}">
                <a16:creationId xmlns:a16="http://schemas.microsoft.com/office/drawing/2014/main" id="{542F5322-C080-29F5-6C94-0F3A2BF0E591}"/>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spTree>
    <p:extLst>
      <p:ext uri="{BB962C8B-B14F-4D97-AF65-F5344CB8AC3E}">
        <p14:creationId xmlns:p14="http://schemas.microsoft.com/office/powerpoint/2010/main" val="2600620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6BCB23E4-9939-6ECF-8A5B-0570F7CD3F1D}"/>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19" name="Image 18">
            <a:extLst>
              <a:ext uri="{FF2B5EF4-FFF2-40B4-BE49-F238E27FC236}">
                <a16:creationId xmlns:a16="http://schemas.microsoft.com/office/drawing/2014/main" id="{4D9AD8CA-CB91-F9B7-9FD8-99BEC45924E5}"/>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20" name="Image 19">
            <a:extLst>
              <a:ext uri="{FF2B5EF4-FFF2-40B4-BE49-F238E27FC236}">
                <a16:creationId xmlns:a16="http://schemas.microsoft.com/office/drawing/2014/main" id="{FA2738BF-489E-5CD2-C121-CB9852BCC1DE}"/>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9" name="Image 8">
            <a:extLst>
              <a:ext uri="{FF2B5EF4-FFF2-40B4-BE49-F238E27FC236}">
                <a16:creationId xmlns:a16="http://schemas.microsoft.com/office/drawing/2014/main" id="{76FE7D2A-6BE6-4BCF-890B-A1A5E9819214}"/>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4206" b="94192" l="6467" r="93533">
                        <a14:foregroundMark x1="53867" y1="91455" x2="71000" y2="56809"/>
                        <a14:foregroundMark x1="71000" y1="56809" x2="43067" y2="28304"/>
                        <a14:foregroundMark x1="43067" y1="28304" x2="16733" y2="57677"/>
                        <a14:foregroundMark x1="16733" y1="57677" x2="29533" y2="87250"/>
                        <a14:foregroundMark x1="57467" y1="83712" x2="28333" y2="78972"/>
                        <a14:foregroundMark x1="18400" y1="52670" x2="26800" y2="17490"/>
                        <a14:foregroundMark x1="26800" y1="17490" x2="65533" y2="13952"/>
                        <a14:foregroundMark x1="65533" y1="13952" x2="91067" y2="45527"/>
                        <a14:foregroundMark x1="91067" y1="45527" x2="92600" y2="51268"/>
                        <a14:foregroundMark x1="35000" y1="7343" x2="63867" y2="11415"/>
                        <a14:foregroundMark x1="89467" y1="27570" x2="89733" y2="32777"/>
                        <a14:foregroundMark x1="48000" y1="6409" x2="47800" y2="4272"/>
                        <a14:foregroundMark x1="18133" y1="28972" x2="18133" y2="34913"/>
                        <a14:foregroundMark x1="10067" y1="48398" x2="11267" y2="63818"/>
                        <a14:foregroundMark x1="6533" y1="64820" x2="7467" y2="38718"/>
                        <a14:foregroundMark x1="93067" y1="57944" x2="90467" y2="65955"/>
                        <a14:foregroundMark x1="49933" y1="94259" x2="35000" y2="93525"/>
                        <a14:foregroundMark x1="92800" y1="35381" x2="93533" y2="63618"/>
                      </a14:backgroundRemoval>
                    </a14:imgEffect>
                  </a14:imgLayer>
                </a14:imgProps>
              </a:ext>
            </a:extLst>
          </a:blip>
          <a:stretch>
            <a:fillRect/>
          </a:stretch>
        </p:blipFill>
        <p:spPr>
          <a:xfrm>
            <a:off x="10760878" y="338379"/>
            <a:ext cx="1339577" cy="1337791"/>
          </a:xfrm>
          <a:prstGeom prst="rect">
            <a:avLst/>
          </a:prstGeom>
        </p:spPr>
      </p:pic>
      <p:sp>
        <p:nvSpPr>
          <p:cNvPr id="10" name="Rectangle : coins arrondis 9">
            <a:extLst>
              <a:ext uri="{FF2B5EF4-FFF2-40B4-BE49-F238E27FC236}">
                <a16:creationId xmlns:a16="http://schemas.microsoft.com/office/drawing/2014/main" id="{6E74B921-9380-149A-0D0A-724B1B7CFEA0}"/>
              </a:ext>
            </a:extLst>
          </p:cNvPr>
          <p:cNvSpPr/>
          <p:nvPr userDrawn="1"/>
        </p:nvSpPr>
        <p:spPr>
          <a:xfrm>
            <a:off x="1134235" y="0"/>
            <a:ext cx="5185027" cy="1254655"/>
          </a:xfrm>
          <a:prstGeom prst="roundRect">
            <a:avLst>
              <a:gd name="adj" fmla="val 0"/>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a:p>
        </p:txBody>
      </p:sp>
      <p:sp>
        <p:nvSpPr>
          <p:cNvPr id="11" name="Rectangle 10">
            <a:extLst>
              <a:ext uri="{FF2B5EF4-FFF2-40B4-BE49-F238E27FC236}">
                <a16:creationId xmlns:a16="http://schemas.microsoft.com/office/drawing/2014/main" id="{904AE5A0-1ACE-B204-BA85-15D22B33C7CC}"/>
              </a:ext>
            </a:extLst>
          </p:cNvPr>
          <p:cNvSpPr/>
          <p:nvPr userDrawn="1"/>
        </p:nvSpPr>
        <p:spPr>
          <a:xfrm>
            <a:off x="1274494" y="534655"/>
            <a:ext cx="4904509" cy="611314"/>
          </a:xfrm>
          <a:prstGeom prst="rect">
            <a:avLst/>
          </a:prstGeom>
          <a:solidFill>
            <a:srgbClr val="AC21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sz="3600" b="1" dirty="0">
              <a:solidFill>
                <a:schemeClr val="bg1"/>
              </a:solidFill>
              <a:latin typeface="Marianne" panose="02000000000000000000" pitchFamily="2" charset="0"/>
            </a:endParaRPr>
          </a:p>
        </p:txBody>
      </p:sp>
      <p:sp>
        <p:nvSpPr>
          <p:cNvPr id="12" name="Rectangle 11">
            <a:extLst>
              <a:ext uri="{FF2B5EF4-FFF2-40B4-BE49-F238E27FC236}">
                <a16:creationId xmlns:a16="http://schemas.microsoft.com/office/drawing/2014/main" id="{542F5322-C080-29F5-6C94-0F3A2BF0E591}"/>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4" name="Picture 2" descr="Symbole_avion avec pointillé - Bâtir l&amp;#39;horizon">
            <a:extLst>
              <a:ext uri="{FF2B5EF4-FFF2-40B4-BE49-F238E27FC236}">
                <a16:creationId xmlns:a16="http://schemas.microsoft.com/office/drawing/2014/main" id="{24838B1A-0107-B4E3-9B47-18C221922DC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47981">
            <a:off x="6594965" y="228342"/>
            <a:ext cx="3954271" cy="1358447"/>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20">
            <a:extLst>
              <a:ext uri="{FF2B5EF4-FFF2-40B4-BE49-F238E27FC236}">
                <a16:creationId xmlns:a16="http://schemas.microsoft.com/office/drawing/2014/main" id="{DB17E381-160A-FFDA-18C7-ED8D5836BC4C}"/>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22" name="Image 21">
            <a:extLst>
              <a:ext uri="{FF2B5EF4-FFF2-40B4-BE49-F238E27FC236}">
                <a16:creationId xmlns:a16="http://schemas.microsoft.com/office/drawing/2014/main" id="{75366F09-A8C0-AF1D-ACD7-225694C3E76D}"/>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23" name="Image 22">
            <a:extLst>
              <a:ext uri="{FF2B5EF4-FFF2-40B4-BE49-F238E27FC236}">
                <a16:creationId xmlns:a16="http://schemas.microsoft.com/office/drawing/2014/main" id="{482D1DB3-873B-E555-3C6A-385C21F5B247}"/>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3861231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F254AB9-4346-D77A-145E-3179722B3D97}"/>
              </a:ext>
            </a:extLst>
          </p:cNvPr>
          <p:cNvPicPr>
            <a:picLocks noChangeAspect="1"/>
          </p:cNvPicPr>
          <p:nvPr userDrawn="1"/>
        </p:nvPicPr>
        <p:blipFill rotWithShape="1">
          <a:blip r:embed="rId2">
            <a:duotone>
              <a:schemeClr val="accent2">
                <a:shade val="45000"/>
                <a:satMod val="135000"/>
              </a:schemeClr>
              <a:prstClr val="white"/>
            </a:duotone>
          </a:blip>
          <a:srcRect l="39554"/>
          <a:stretch/>
        </p:blipFill>
        <p:spPr>
          <a:xfrm>
            <a:off x="-17922" y="-518"/>
            <a:ext cx="3469859" cy="205700"/>
          </a:xfrm>
          <a:prstGeom prst="rect">
            <a:avLst/>
          </a:prstGeom>
        </p:spPr>
      </p:pic>
      <p:pic>
        <p:nvPicPr>
          <p:cNvPr id="9" name="Image 8">
            <a:extLst>
              <a:ext uri="{FF2B5EF4-FFF2-40B4-BE49-F238E27FC236}">
                <a16:creationId xmlns:a16="http://schemas.microsoft.com/office/drawing/2014/main" id="{7FB35E98-5FCA-4023-FEEF-A98EF24B311D}"/>
              </a:ext>
            </a:extLst>
          </p:cNvPr>
          <p:cNvPicPr>
            <a:picLocks noChangeAspect="1"/>
          </p:cNvPicPr>
          <p:nvPr userDrawn="1"/>
        </p:nvPicPr>
        <p:blipFill rotWithShape="1">
          <a:blip r:embed="rId2">
            <a:duotone>
              <a:schemeClr val="accent2">
                <a:shade val="45000"/>
                <a:satMod val="135000"/>
              </a:schemeClr>
              <a:prstClr val="white"/>
            </a:duotone>
          </a:blip>
          <a:srcRect r="1163"/>
          <a:stretch/>
        </p:blipFill>
        <p:spPr>
          <a:xfrm>
            <a:off x="6518366" y="-1305"/>
            <a:ext cx="5673634" cy="205700"/>
          </a:xfrm>
          <a:prstGeom prst="rect">
            <a:avLst/>
          </a:prstGeom>
        </p:spPr>
      </p:pic>
      <p:pic>
        <p:nvPicPr>
          <p:cNvPr id="10" name="Image 9">
            <a:extLst>
              <a:ext uri="{FF2B5EF4-FFF2-40B4-BE49-F238E27FC236}">
                <a16:creationId xmlns:a16="http://schemas.microsoft.com/office/drawing/2014/main" id="{99AEBB75-F867-A640-FE7D-AD31F6C934F5}"/>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24223" y="-1583"/>
            <a:ext cx="5740400" cy="205700"/>
          </a:xfrm>
          <a:prstGeom prst="rect">
            <a:avLst/>
          </a:prstGeom>
        </p:spPr>
      </p:pic>
      <p:pic>
        <p:nvPicPr>
          <p:cNvPr id="3" name="Image 2">
            <a:extLst>
              <a:ext uri="{FF2B5EF4-FFF2-40B4-BE49-F238E27FC236}">
                <a16:creationId xmlns:a16="http://schemas.microsoft.com/office/drawing/2014/main" id="{AE8C9120-7B75-5DCF-62B2-9C56D44B52E4}"/>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4206" b="94192" l="6467" r="93533">
                        <a14:foregroundMark x1="53867" y1="91455" x2="71000" y2="56809"/>
                        <a14:foregroundMark x1="71000" y1="56809" x2="43067" y2="28304"/>
                        <a14:foregroundMark x1="43067" y1="28304" x2="16733" y2="57677"/>
                        <a14:foregroundMark x1="16733" y1="57677" x2="29533" y2="87250"/>
                        <a14:foregroundMark x1="57467" y1="83712" x2="28333" y2="78972"/>
                        <a14:foregroundMark x1="18400" y1="52670" x2="26800" y2="17490"/>
                        <a14:foregroundMark x1="26800" y1="17490" x2="65533" y2="13952"/>
                        <a14:foregroundMark x1="65533" y1="13952" x2="91067" y2="45527"/>
                        <a14:foregroundMark x1="91067" y1="45527" x2="92600" y2="51268"/>
                        <a14:foregroundMark x1="35000" y1="7343" x2="63867" y2="11415"/>
                        <a14:foregroundMark x1="89467" y1="27570" x2="89733" y2="32777"/>
                        <a14:foregroundMark x1="48000" y1="6409" x2="47800" y2="4272"/>
                        <a14:foregroundMark x1="18133" y1="28972" x2="18133" y2="34913"/>
                        <a14:foregroundMark x1="10067" y1="48398" x2="11267" y2="63818"/>
                        <a14:foregroundMark x1="6533" y1="64820" x2="7467" y2="38718"/>
                        <a14:foregroundMark x1="93067" y1="57944" x2="90467" y2="65955"/>
                        <a14:foregroundMark x1="49933" y1="94259" x2="35000" y2="93525"/>
                        <a14:foregroundMark x1="92800" y1="35381" x2="93533" y2="63618"/>
                      </a14:backgroundRemoval>
                    </a14:imgEffect>
                  </a14:imgLayer>
                </a14:imgProps>
              </a:ext>
            </a:extLst>
          </a:blip>
          <a:stretch>
            <a:fillRect/>
          </a:stretch>
        </p:blipFill>
        <p:spPr>
          <a:xfrm>
            <a:off x="10760878" y="338379"/>
            <a:ext cx="1339577" cy="1337791"/>
          </a:xfrm>
          <a:prstGeom prst="rect">
            <a:avLst/>
          </a:prstGeom>
        </p:spPr>
      </p:pic>
      <p:pic>
        <p:nvPicPr>
          <p:cNvPr id="14" name="Picture 2" descr="Symbole_avion avec pointillé - Bâtir l&amp;#39;horizon">
            <a:extLst>
              <a:ext uri="{FF2B5EF4-FFF2-40B4-BE49-F238E27FC236}">
                <a16:creationId xmlns:a16="http://schemas.microsoft.com/office/drawing/2014/main" id="{51DB770B-4E50-1B79-2385-C72ABCC6597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947981">
            <a:off x="6594965" y="228342"/>
            <a:ext cx="3954271" cy="135844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 coins arrondis 15">
            <a:extLst>
              <a:ext uri="{FF2B5EF4-FFF2-40B4-BE49-F238E27FC236}">
                <a16:creationId xmlns:a16="http://schemas.microsoft.com/office/drawing/2014/main" id="{7A9D7F5F-6E8D-546D-BFA4-AA0E0C6593B4}"/>
              </a:ext>
            </a:extLst>
          </p:cNvPr>
          <p:cNvSpPr/>
          <p:nvPr userDrawn="1"/>
        </p:nvSpPr>
        <p:spPr>
          <a:xfrm>
            <a:off x="1134235" y="0"/>
            <a:ext cx="5185027" cy="1254655"/>
          </a:xfrm>
          <a:prstGeom prst="roundRect">
            <a:avLst>
              <a:gd name="adj" fmla="val 0"/>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a:p>
        </p:txBody>
      </p:sp>
      <p:sp>
        <p:nvSpPr>
          <p:cNvPr id="17" name="Rectangle 16">
            <a:extLst>
              <a:ext uri="{FF2B5EF4-FFF2-40B4-BE49-F238E27FC236}">
                <a16:creationId xmlns:a16="http://schemas.microsoft.com/office/drawing/2014/main" id="{05A805A2-9E9B-DFAC-403F-2F16DE007015}"/>
              </a:ext>
            </a:extLst>
          </p:cNvPr>
          <p:cNvSpPr/>
          <p:nvPr userDrawn="1"/>
        </p:nvSpPr>
        <p:spPr>
          <a:xfrm>
            <a:off x="1274494" y="534655"/>
            <a:ext cx="4904509" cy="611314"/>
          </a:xfrm>
          <a:prstGeom prst="rect">
            <a:avLst/>
          </a:prstGeom>
          <a:solidFill>
            <a:srgbClr val="AC21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PF" sz="3600" b="1" dirty="0">
              <a:solidFill>
                <a:schemeClr val="bg1"/>
              </a:solidFill>
              <a:latin typeface="Marianne" panose="02000000000000000000" pitchFamily="2" charset="0"/>
            </a:endParaRPr>
          </a:p>
        </p:txBody>
      </p:sp>
      <p:sp>
        <p:nvSpPr>
          <p:cNvPr id="18" name="Rectangle 17">
            <a:extLst>
              <a:ext uri="{FF2B5EF4-FFF2-40B4-BE49-F238E27FC236}">
                <a16:creationId xmlns:a16="http://schemas.microsoft.com/office/drawing/2014/main" id="{C9776BE0-7663-8775-1B07-3ADB55F889B7}"/>
              </a:ext>
            </a:extLst>
          </p:cNvPr>
          <p:cNvSpPr/>
          <p:nvPr userDrawn="1"/>
        </p:nvSpPr>
        <p:spPr>
          <a:xfrm>
            <a:off x="987383" y="0"/>
            <a:ext cx="5478731"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1" name="Image 10">
            <a:extLst>
              <a:ext uri="{FF2B5EF4-FFF2-40B4-BE49-F238E27FC236}">
                <a16:creationId xmlns:a16="http://schemas.microsoft.com/office/drawing/2014/main" id="{7D6DC4F9-94D4-14C2-9E97-FAE63C507CFF}"/>
              </a:ext>
            </a:extLst>
          </p:cNvPr>
          <p:cNvPicPr>
            <a:picLocks/>
          </p:cNvPicPr>
          <p:nvPr userDrawn="1"/>
        </p:nvPicPr>
        <p:blipFill>
          <a:blip r:embed="rId2">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2" name="Image 11">
            <a:extLst>
              <a:ext uri="{FF2B5EF4-FFF2-40B4-BE49-F238E27FC236}">
                <a16:creationId xmlns:a16="http://schemas.microsoft.com/office/drawing/2014/main" id="{433EF231-C399-3236-C736-3D9D22C2FA8F}"/>
              </a:ext>
            </a:extLst>
          </p:cNvPr>
          <p:cNvPicPr>
            <a:picLocks/>
          </p:cNvPicPr>
          <p:nvPr userDrawn="1"/>
        </p:nvPicPr>
        <p:blipFill>
          <a:blip r:embed="rId2">
            <a:duotone>
              <a:schemeClr val="accent2">
                <a:shade val="45000"/>
                <a:satMod val="135000"/>
              </a:schemeClr>
              <a:prstClr val="white"/>
            </a:duotone>
          </a:blip>
          <a:stretch>
            <a:fillRect/>
          </a:stretch>
        </p:blipFill>
        <p:spPr>
          <a:xfrm>
            <a:off x="0" y="6714000"/>
            <a:ext cx="5760640" cy="144000"/>
          </a:xfrm>
          <a:prstGeom prst="rect">
            <a:avLst/>
          </a:prstGeom>
        </p:spPr>
      </p:pic>
      <p:pic>
        <p:nvPicPr>
          <p:cNvPr id="15" name="Image 14">
            <a:extLst>
              <a:ext uri="{FF2B5EF4-FFF2-40B4-BE49-F238E27FC236}">
                <a16:creationId xmlns:a16="http://schemas.microsoft.com/office/drawing/2014/main" id="{1B9D629D-5060-9BFA-BCC1-0C46747A821C}"/>
              </a:ext>
            </a:extLst>
          </p:cNvPr>
          <p:cNvPicPr>
            <a:picLocks/>
          </p:cNvPicPr>
          <p:nvPr userDrawn="1"/>
        </p:nvPicPr>
        <p:blipFill rotWithShape="1">
          <a:blip r:embed="rId2">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3157112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B31390A-7906-2807-0907-B849751EB0C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3771176" y="315132"/>
            <a:ext cx="8610832" cy="4591194"/>
          </a:xfrm>
          <a:prstGeom prst="rect">
            <a:avLst/>
          </a:prstGeom>
        </p:spPr>
      </p:pic>
      <p:pic>
        <p:nvPicPr>
          <p:cNvPr id="5" name="Image 4">
            <a:extLst>
              <a:ext uri="{FF2B5EF4-FFF2-40B4-BE49-F238E27FC236}">
                <a16:creationId xmlns:a16="http://schemas.microsoft.com/office/drawing/2014/main" id="{AA1D19DE-AC5E-7E75-490F-19B8952EBFD5}"/>
              </a:ext>
            </a:extLst>
          </p:cNvPr>
          <p:cNvPicPr>
            <a:picLocks noChangeAspect="1"/>
          </p:cNvPicPr>
          <p:nvPr userDrawn="1"/>
        </p:nvPicPr>
        <p:blipFill rotWithShape="1">
          <a:blip r:embed="rId4">
            <a:duotone>
              <a:schemeClr val="accent2">
                <a:shade val="45000"/>
                <a:satMod val="135000"/>
              </a:schemeClr>
              <a:prstClr val="white"/>
            </a:duotone>
          </a:blip>
          <a:srcRect l="39554"/>
          <a:stretch/>
        </p:blipFill>
        <p:spPr>
          <a:xfrm>
            <a:off x="-17922" y="-518"/>
            <a:ext cx="3469859" cy="205700"/>
          </a:xfrm>
          <a:prstGeom prst="rect">
            <a:avLst/>
          </a:prstGeom>
        </p:spPr>
      </p:pic>
      <p:pic>
        <p:nvPicPr>
          <p:cNvPr id="6" name="Image 5">
            <a:extLst>
              <a:ext uri="{FF2B5EF4-FFF2-40B4-BE49-F238E27FC236}">
                <a16:creationId xmlns:a16="http://schemas.microsoft.com/office/drawing/2014/main" id="{512BD7CF-ED33-0767-B94C-402F658FFB30}"/>
              </a:ext>
            </a:extLst>
          </p:cNvPr>
          <p:cNvPicPr>
            <a:picLocks noChangeAspect="1"/>
          </p:cNvPicPr>
          <p:nvPr userDrawn="1"/>
        </p:nvPicPr>
        <p:blipFill rotWithShape="1">
          <a:blip r:embed="rId4">
            <a:duotone>
              <a:schemeClr val="accent2">
                <a:shade val="45000"/>
                <a:satMod val="135000"/>
              </a:schemeClr>
              <a:prstClr val="white"/>
            </a:duotone>
          </a:blip>
          <a:srcRect r="1163"/>
          <a:stretch/>
        </p:blipFill>
        <p:spPr>
          <a:xfrm>
            <a:off x="6518366" y="-1305"/>
            <a:ext cx="5673634" cy="205700"/>
          </a:xfrm>
          <a:prstGeom prst="rect">
            <a:avLst/>
          </a:prstGeom>
        </p:spPr>
      </p:pic>
      <p:pic>
        <p:nvPicPr>
          <p:cNvPr id="10" name="Image 9">
            <a:extLst>
              <a:ext uri="{FF2B5EF4-FFF2-40B4-BE49-F238E27FC236}">
                <a16:creationId xmlns:a16="http://schemas.microsoft.com/office/drawing/2014/main" id="{58F1A162-9757-9E2E-9701-59EE67B70160}"/>
              </a:ext>
            </a:extLst>
          </p:cNvPr>
          <p:cNvPicPr>
            <a:picLocks noChangeAspect="1"/>
          </p:cNvPicPr>
          <p:nvPr userDrawn="1"/>
        </p:nvPicPr>
        <p:blipFill>
          <a:blip r:embed="rId4">
            <a:duotone>
              <a:schemeClr val="accent2">
                <a:shade val="45000"/>
                <a:satMod val="135000"/>
              </a:schemeClr>
              <a:prstClr val="white"/>
            </a:duotone>
          </a:blip>
          <a:stretch>
            <a:fillRect/>
          </a:stretch>
        </p:blipFill>
        <p:spPr>
          <a:xfrm>
            <a:off x="924223" y="-1583"/>
            <a:ext cx="5740400" cy="205700"/>
          </a:xfrm>
          <a:prstGeom prst="rect">
            <a:avLst/>
          </a:prstGeom>
        </p:spPr>
      </p:pic>
      <p:sp>
        <p:nvSpPr>
          <p:cNvPr id="13" name="Rectangle 12">
            <a:extLst>
              <a:ext uri="{FF2B5EF4-FFF2-40B4-BE49-F238E27FC236}">
                <a16:creationId xmlns:a16="http://schemas.microsoft.com/office/drawing/2014/main" id="{C4C8805B-F2E0-1CC6-8706-0001D55FC9F8}"/>
              </a:ext>
            </a:extLst>
          </p:cNvPr>
          <p:cNvSpPr/>
          <p:nvPr userDrawn="1"/>
        </p:nvSpPr>
        <p:spPr>
          <a:xfrm>
            <a:off x="987384" y="0"/>
            <a:ext cx="4773256"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r>
              <a:rPr lang="fr-PF" sz="1800" b="0" dirty="0">
                <a:latin typeface="Marianne" panose="02000000000000000000" pitchFamily="2" charset="0"/>
              </a:rPr>
              <a:t> - </a:t>
            </a:r>
            <a:r>
              <a:rPr lang="fr-PF" sz="1800" b="1" dirty="0">
                <a:latin typeface="Marianne" panose="02000000000000000000" pitchFamily="2" charset="0"/>
              </a:rPr>
              <a:t>C</a:t>
            </a:r>
            <a:r>
              <a:rPr lang="fr-PF" sz="1800" b="0" dirty="0">
                <a:latin typeface="Marianne" panose="02000000000000000000" pitchFamily="2" charset="0"/>
              </a:rPr>
              <a:t>ulture </a:t>
            </a:r>
            <a:r>
              <a:rPr lang="fr-PF" sz="1800" b="1" dirty="0">
                <a:latin typeface="Marianne" panose="02000000000000000000" pitchFamily="2" charset="0"/>
              </a:rPr>
              <a:t>H</a:t>
            </a:r>
            <a:r>
              <a:rPr lang="fr-PF" sz="1800" b="0" dirty="0">
                <a:latin typeface="Marianne" panose="02000000000000000000" pitchFamily="2" charset="0"/>
              </a:rPr>
              <a:t>umaniste</a:t>
            </a:r>
            <a:r>
              <a:rPr lang="fr-PF" sz="1800" b="1" dirty="0">
                <a:latin typeface="Marianne" panose="02000000000000000000" pitchFamily="2" charset="0"/>
              </a:rPr>
              <a:t> A</a:t>
            </a:r>
            <a:r>
              <a:rPr lang="fr-PF" sz="1800" b="0" dirty="0">
                <a:latin typeface="Marianne" panose="02000000000000000000" pitchFamily="2" charset="0"/>
              </a:rPr>
              <a:t>rtistique</a:t>
            </a:r>
          </a:p>
        </p:txBody>
      </p:sp>
      <p:pic>
        <p:nvPicPr>
          <p:cNvPr id="11" name="Image 10">
            <a:extLst>
              <a:ext uri="{FF2B5EF4-FFF2-40B4-BE49-F238E27FC236}">
                <a16:creationId xmlns:a16="http://schemas.microsoft.com/office/drawing/2014/main" id="{90975532-D04D-AF13-8E2D-BF32B4553AB4}"/>
              </a:ext>
            </a:extLst>
          </p:cNvPr>
          <p:cNvPicPr>
            <a:picLocks/>
          </p:cNvPicPr>
          <p:nvPr userDrawn="1"/>
        </p:nvPicPr>
        <p:blipFill>
          <a:blip r:embed="rId4">
            <a:duotone>
              <a:schemeClr val="accent2">
                <a:shade val="45000"/>
                <a:satMod val="135000"/>
              </a:schemeClr>
              <a:prstClr val="white"/>
            </a:duotone>
          </a:blip>
          <a:stretch>
            <a:fillRect/>
          </a:stretch>
        </p:blipFill>
        <p:spPr>
          <a:xfrm>
            <a:off x="5644031" y="6714000"/>
            <a:ext cx="5740400" cy="144000"/>
          </a:xfrm>
          <a:prstGeom prst="rect">
            <a:avLst/>
          </a:prstGeom>
        </p:spPr>
      </p:pic>
      <p:pic>
        <p:nvPicPr>
          <p:cNvPr id="12" name="Image 11">
            <a:extLst>
              <a:ext uri="{FF2B5EF4-FFF2-40B4-BE49-F238E27FC236}">
                <a16:creationId xmlns:a16="http://schemas.microsoft.com/office/drawing/2014/main" id="{58EBC820-BABC-D205-A6A8-CDC9E8EDEF87}"/>
              </a:ext>
            </a:extLst>
          </p:cNvPr>
          <p:cNvPicPr>
            <a:picLocks/>
          </p:cNvPicPr>
          <p:nvPr userDrawn="1"/>
        </p:nvPicPr>
        <p:blipFill>
          <a:blip r:embed="rId4">
            <a:duotone>
              <a:schemeClr val="accent2">
                <a:shade val="45000"/>
                <a:satMod val="135000"/>
              </a:schemeClr>
              <a:prstClr val="white"/>
            </a:duotone>
          </a:blip>
          <a:stretch>
            <a:fillRect/>
          </a:stretch>
        </p:blipFill>
        <p:spPr>
          <a:xfrm>
            <a:off x="0" y="6714000"/>
            <a:ext cx="5760640" cy="144000"/>
          </a:xfrm>
          <a:prstGeom prst="rect">
            <a:avLst/>
          </a:prstGeom>
        </p:spPr>
      </p:pic>
      <p:pic>
        <p:nvPicPr>
          <p:cNvPr id="15" name="Image 14">
            <a:extLst>
              <a:ext uri="{FF2B5EF4-FFF2-40B4-BE49-F238E27FC236}">
                <a16:creationId xmlns:a16="http://schemas.microsoft.com/office/drawing/2014/main" id="{E6A90FD2-DFD2-0D49-0E99-052918383DA7}"/>
              </a:ext>
            </a:extLst>
          </p:cNvPr>
          <p:cNvPicPr>
            <a:picLocks/>
          </p:cNvPicPr>
          <p:nvPr userDrawn="1"/>
        </p:nvPicPr>
        <p:blipFill rotWithShape="1">
          <a:blip r:embed="rId4">
            <a:duotone>
              <a:schemeClr val="accent2">
                <a:shade val="45000"/>
                <a:satMod val="135000"/>
              </a:schemeClr>
              <a:prstClr val="white"/>
            </a:duotone>
          </a:blip>
          <a:srcRect r="83900" b="3522"/>
          <a:stretch/>
        </p:blipFill>
        <p:spPr>
          <a:xfrm>
            <a:off x="11267822" y="6714000"/>
            <a:ext cx="924178" cy="144000"/>
          </a:xfrm>
          <a:prstGeom prst="rect">
            <a:avLst/>
          </a:prstGeom>
        </p:spPr>
      </p:pic>
    </p:spTree>
    <p:extLst>
      <p:ext uri="{BB962C8B-B14F-4D97-AF65-F5344CB8AC3E}">
        <p14:creationId xmlns:p14="http://schemas.microsoft.com/office/powerpoint/2010/main" val="4235262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4CEC923-32F7-416F-A06D-6BD8E76376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238252"/>
            <a:ext cx="4320000" cy="2841874"/>
          </a:xfrm>
          <a:prstGeom prst="rect">
            <a:avLst/>
          </a:prstGeom>
        </p:spPr>
      </p:pic>
      <p:pic>
        <p:nvPicPr>
          <p:cNvPr id="5" name="Image 4">
            <a:extLst>
              <a:ext uri="{FF2B5EF4-FFF2-40B4-BE49-F238E27FC236}">
                <a16:creationId xmlns:a16="http://schemas.microsoft.com/office/drawing/2014/main" id="{0268943A-DC57-428C-8F1B-34257A031B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238252"/>
            <a:ext cx="4320000" cy="2842106"/>
          </a:xfrm>
          <a:prstGeom prst="rect">
            <a:avLst/>
          </a:prstGeom>
        </p:spPr>
      </p:pic>
      <p:sp>
        <p:nvSpPr>
          <p:cNvPr id="8" name="Rectangle 7">
            <a:extLst>
              <a:ext uri="{FF2B5EF4-FFF2-40B4-BE49-F238E27FC236}">
                <a16:creationId xmlns:a16="http://schemas.microsoft.com/office/drawing/2014/main" id="{FB92EF87-28DD-427A-BFCB-551AA4225D4E}"/>
              </a:ext>
            </a:extLst>
          </p:cNvPr>
          <p:cNvSpPr/>
          <p:nvPr userDrawn="1"/>
        </p:nvSpPr>
        <p:spPr>
          <a:xfrm>
            <a:off x="1884469" y="2640588"/>
            <a:ext cx="2477017" cy="104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Image 14">
            <a:extLst>
              <a:ext uri="{FF2B5EF4-FFF2-40B4-BE49-F238E27FC236}">
                <a16:creationId xmlns:a16="http://schemas.microsoft.com/office/drawing/2014/main" id="{546DB682-749E-46FD-BEDF-3F8230E15375}"/>
              </a:ext>
            </a:extLst>
          </p:cNvPr>
          <p:cNvPicPr>
            <a:picLocks noChangeAspect="1"/>
          </p:cNvPicPr>
          <p:nvPr userDrawn="1"/>
        </p:nvPicPr>
        <p:blipFill>
          <a:blip r:embed="rId4"/>
          <a:stretch>
            <a:fillRect/>
          </a:stretch>
        </p:blipFill>
        <p:spPr>
          <a:xfrm>
            <a:off x="205174" y="3757908"/>
            <a:ext cx="5734050" cy="2990850"/>
          </a:xfrm>
          <a:prstGeom prst="rect">
            <a:avLst/>
          </a:prstGeom>
        </p:spPr>
      </p:pic>
      <p:pic>
        <p:nvPicPr>
          <p:cNvPr id="21" name="Image 20">
            <a:extLst>
              <a:ext uri="{FF2B5EF4-FFF2-40B4-BE49-F238E27FC236}">
                <a16:creationId xmlns:a16="http://schemas.microsoft.com/office/drawing/2014/main" id="{3B15A9C4-94FF-458F-9D47-3404D413EEA8}"/>
              </a:ext>
            </a:extLst>
          </p:cNvPr>
          <p:cNvPicPr>
            <a:picLocks noChangeAspect="1"/>
          </p:cNvPicPr>
          <p:nvPr userDrawn="1"/>
        </p:nvPicPr>
        <p:blipFill>
          <a:blip r:embed="rId4"/>
          <a:stretch>
            <a:fillRect/>
          </a:stretch>
        </p:blipFill>
        <p:spPr>
          <a:xfrm>
            <a:off x="6252776" y="3757908"/>
            <a:ext cx="5734050" cy="2990850"/>
          </a:xfrm>
          <a:prstGeom prst="rect">
            <a:avLst/>
          </a:prstGeom>
        </p:spPr>
      </p:pic>
      <p:cxnSp>
        <p:nvCxnSpPr>
          <p:cNvPr id="3" name="Connecteur droit 2">
            <a:extLst>
              <a:ext uri="{FF2B5EF4-FFF2-40B4-BE49-F238E27FC236}">
                <a16:creationId xmlns:a16="http://schemas.microsoft.com/office/drawing/2014/main" id="{00D9FE8A-CF24-D43D-AE95-B264AA82033A}"/>
              </a:ext>
            </a:extLst>
          </p:cNvPr>
          <p:cNvCxnSpPr>
            <a:cxnSpLocks/>
          </p:cNvCxnSpPr>
          <p:nvPr userDrawn="1"/>
        </p:nvCxnSpPr>
        <p:spPr>
          <a:xfrm>
            <a:off x="6086414" y="0"/>
            <a:ext cx="4793" cy="6952129"/>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1303E894-2417-B49B-CD58-458278078248}"/>
              </a:ext>
            </a:extLst>
          </p:cNvPr>
          <p:cNvPicPr>
            <a:picLocks/>
          </p:cNvPicPr>
          <p:nvPr userDrawn="1"/>
        </p:nvPicPr>
        <p:blipFill rotWithShape="1">
          <a:blip r:embed="rId5">
            <a:duotone>
              <a:schemeClr val="accent2">
                <a:shade val="45000"/>
                <a:satMod val="135000"/>
              </a:schemeClr>
              <a:prstClr val="white"/>
            </a:duotone>
          </a:blip>
          <a:srcRect l="25364" r="1163"/>
          <a:stretch/>
        </p:blipFill>
        <p:spPr>
          <a:xfrm>
            <a:off x="1866675" y="-9239"/>
            <a:ext cx="4217660" cy="108000"/>
          </a:xfrm>
          <a:prstGeom prst="rect">
            <a:avLst/>
          </a:prstGeom>
        </p:spPr>
      </p:pic>
      <p:pic>
        <p:nvPicPr>
          <p:cNvPr id="10" name="Image 9">
            <a:extLst>
              <a:ext uri="{FF2B5EF4-FFF2-40B4-BE49-F238E27FC236}">
                <a16:creationId xmlns:a16="http://schemas.microsoft.com/office/drawing/2014/main" id="{AA407DB3-A364-B933-B138-5CB8EF09FC00}"/>
              </a:ext>
            </a:extLst>
          </p:cNvPr>
          <p:cNvPicPr>
            <a:picLocks/>
          </p:cNvPicPr>
          <p:nvPr userDrawn="1"/>
        </p:nvPicPr>
        <p:blipFill rotWithShape="1">
          <a:blip r:embed="rId5">
            <a:duotone>
              <a:schemeClr val="accent2">
                <a:shade val="45000"/>
                <a:satMod val="135000"/>
              </a:schemeClr>
              <a:prstClr val="white"/>
            </a:duotone>
          </a:blip>
          <a:srcRect l="73977" r="1164"/>
          <a:stretch/>
        </p:blipFill>
        <p:spPr>
          <a:xfrm>
            <a:off x="0" y="-9239"/>
            <a:ext cx="1427030" cy="108000"/>
          </a:xfrm>
          <a:prstGeom prst="rect">
            <a:avLst/>
          </a:prstGeom>
        </p:spPr>
      </p:pic>
      <p:sp>
        <p:nvSpPr>
          <p:cNvPr id="6" name="Rectangle 5">
            <a:extLst>
              <a:ext uri="{FF2B5EF4-FFF2-40B4-BE49-F238E27FC236}">
                <a16:creationId xmlns:a16="http://schemas.microsoft.com/office/drawing/2014/main" id="{3CE714E3-E0E9-1EA7-E37E-0429BC2FFB37}"/>
              </a:ext>
            </a:extLst>
          </p:cNvPr>
          <p:cNvSpPr/>
          <p:nvPr userDrawn="1"/>
        </p:nvSpPr>
        <p:spPr>
          <a:xfrm>
            <a:off x="987384" y="-9239"/>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13" name="Image 12">
            <a:extLst>
              <a:ext uri="{FF2B5EF4-FFF2-40B4-BE49-F238E27FC236}">
                <a16:creationId xmlns:a16="http://schemas.microsoft.com/office/drawing/2014/main" id="{699BFB64-643B-6FF2-CB08-DB1C2143091A}"/>
              </a:ext>
            </a:extLst>
          </p:cNvPr>
          <p:cNvPicPr>
            <a:picLocks/>
          </p:cNvPicPr>
          <p:nvPr userDrawn="1"/>
        </p:nvPicPr>
        <p:blipFill rotWithShape="1">
          <a:blip r:embed="rId5">
            <a:duotone>
              <a:schemeClr val="accent2">
                <a:shade val="45000"/>
                <a:satMod val="135000"/>
              </a:schemeClr>
              <a:prstClr val="white"/>
            </a:duotone>
          </a:blip>
          <a:srcRect l="25364" r="1163"/>
          <a:stretch/>
        </p:blipFill>
        <p:spPr>
          <a:xfrm>
            <a:off x="7971038" y="-5382"/>
            <a:ext cx="4217660" cy="108000"/>
          </a:xfrm>
          <a:prstGeom prst="rect">
            <a:avLst/>
          </a:prstGeom>
        </p:spPr>
      </p:pic>
      <p:pic>
        <p:nvPicPr>
          <p:cNvPr id="14" name="Image 13">
            <a:extLst>
              <a:ext uri="{FF2B5EF4-FFF2-40B4-BE49-F238E27FC236}">
                <a16:creationId xmlns:a16="http://schemas.microsoft.com/office/drawing/2014/main" id="{CB0EDA38-A626-B772-F81D-E4CB830B55F9}"/>
              </a:ext>
            </a:extLst>
          </p:cNvPr>
          <p:cNvPicPr>
            <a:picLocks/>
          </p:cNvPicPr>
          <p:nvPr userDrawn="1"/>
        </p:nvPicPr>
        <p:blipFill rotWithShape="1">
          <a:blip r:embed="rId5">
            <a:duotone>
              <a:schemeClr val="accent2">
                <a:shade val="45000"/>
                <a:satMod val="135000"/>
              </a:schemeClr>
              <a:prstClr val="white"/>
            </a:duotone>
          </a:blip>
          <a:srcRect l="73977" r="1164"/>
          <a:stretch/>
        </p:blipFill>
        <p:spPr>
          <a:xfrm>
            <a:off x="6104363" y="-5382"/>
            <a:ext cx="1427030" cy="108000"/>
          </a:xfrm>
          <a:prstGeom prst="rect">
            <a:avLst/>
          </a:prstGeom>
        </p:spPr>
      </p:pic>
      <p:sp>
        <p:nvSpPr>
          <p:cNvPr id="17" name="Rectangle 16">
            <a:extLst>
              <a:ext uri="{FF2B5EF4-FFF2-40B4-BE49-F238E27FC236}">
                <a16:creationId xmlns:a16="http://schemas.microsoft.com/office/drawing/2014/main" id="{11CE1196-A128-C7BD-F56F-C85A9927ECEC}"/>
              </a:ext>
            </a:extLst>
          </p:cNvPr>
          <p:cNvSpPr/>
          <p:nvPr userDrawn="1"/>
        </p:nvSpPr>
        <p:spPr>
          <a:xfrm>
            <a:off x="7091747" y="-5382"/>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18" name="Rectangle 17">
            <a:extLst>
              <a:ext uri="{FF2B5EF4-FFF2-40B4-BE49-F238E27FC236}">
                <a16:creationId xmlns:a16="http://schemas.microsoft.com/office/drawing/2014/main" id="{49C765ED-AC03-CBD6-3EFE-B4F5982C8836}"/>
              </a:ext>
            </a:extLst>
          </p:cNvPr>
          <p:cNvSpPr/>
          <p:nvPr userDrawn="1"/>
        </p:nvSpPr>
        <p:spPr>
          <a:xfrm>
            <a:off x="7971038" y="2664474"/>
            <a:ext cx="2477017" cy="104449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100770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e de titre">
    <p:bg>
      <p:bgPr>
        <a:solidFill>
          <a:schemeClr val="bg1">
            <a:alpha val="0"/>
          </a:schemeClr>
        </a:solidFill>
        <a:effectLst/>
      </p:bgPr>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64CEC923-32F7-416F-A06D-6BD8E76376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238252"/>
            <a:ext cx="4320000" cy="2721079"/>
          </a:xfrm>
          <a:prstGeom prst="rect">
            <a:avLst/>
          </a:prstGeom>
        </p:spPr>
      </p:pic>
      <p:pic>
        <p:nvPicPr>
          <p:cNvPr id="5" name="Image 4">
            <a:extLst>
              <a:ext uri="{FF2B5EF4-FFF2-40B4-BE49-F238E27FC236}">
                <a16:creationId xmlns:a16="http://schemas.microsoft.com/office/drawing/2014/main" id="{0268943A-DC57-428C-8F1B-34257A031B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238252"/>
            <a:ext cx="4320000" cy="2721079"/>
          </a:xfrm>
          <a:prstGeom prst="rect">
            <a:avLst/>
          </a:prstGeom>
        </p:spPr>
      </p:pic>
      <p:sp>
        <p:nvSpPr>
          <p:cNvPr id="8" name="Rectangle 7">
            <a:extLst>
              <a:ext uri="{FF2B5EF4-FFF2-40B4-BE49-F238E27FC236}">
                <a16:creationId xmlns:a16="http://schemas.microsoft.com/office/drawing/2014/main" id="{FB92EF87-28DD-427A-BFCB-551AA4225D4E}"/>
              </a:ext>
            </a:extLst>
          </p:cNvPr>
          <p:cNvSpPr/>
          <p:nvPr userDrawn="1"/>
        </p:nvSpPr>
        <p:spPr>
          <a:xfrm>
            <a:off x="1884469" y="2549149"/>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3" name="Connecteur droit 2">
            <a:extLst>
              <a:ext uri="{FF2B5EF4-FFF2-40B4-BE49-F238E27FC236}">
                <a16:creationId xmlns:a16="http://schemas.microsoft.com/office/drawing/2014/main" id="{00D9FE8A-CF24-D43D-AE95-B264AA82033A}"/>
              </a:ext>
            </a:extLst>
          </p:cNvPr>
          <p:cNvCxnSpPr>
            <a:cxnSpLocks/>
          </p:cNvCxnSpPr>
          <p:nvPr userDrawn="1"/>
        </p:nvCxnSpPr>
        <p:spPr>
          <a:xfrm>
            <a:off x="6086414" y="0"/>
            <a:ext cx="4793" cy="6952129"/>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1303E894-2417-B49B-CD58-458278078248}"/>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1866675" y="-9239"/>
            <a:ext cx="4217660" cy="108000"/>
          </a:xfrm>
          <a:prstGeom prst="rect">
            <a:avLst/>
          </a:prstGeom>
        </p:spPr>
      </p:pic>
      <p:pic>
        <p:nvPicPr>
          <p:cNvPr id="10" name="Image 9">
            <a:extLst>
              <a:ext uri="{FF2B5EF4-FFF2-40B4-BE49-F238E27FC236}">
                <a16:creationId xmlns:a16="http://schemas.microsoft.com/office/drawing/2014/main" id="{AA407DB3-A364-B933-B138-5CB8EF09FC00}"/>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0" y="-9239"/>
            <a:ext cx="1427030" cy="108000"/>
          </a:xfrm>
          <a:prstGeom prst="rect">
            <a:avLst/>
          </a:prstGeom>
        </p:spPr>
      </p:pic>
      <p:sp>
        <p:nvSpPr>
          <p:cNvPr id="6" name="Rectangle 5">
            <a:extLst>
              <a:ext uri="{FF2B5EF4-FFF2-40B4-BE49-F238E27FC236}">
                <a16:creationId xmlns:a16="http://schemas.microsoft.com/office/drawing/2014/main" id="{3CE714E3-E0E9-1EA7-E37E-0429BC2FFB37}"/>
              </a:ext>
            </a:extLst>
          </p:cNvPr>
          <p:cNvSpPr/>
          <p:nvPr userDrawn="1"/>
        </p:nvSpPr>
        <p:spPr>
          <a:xfrm>
            <a:off x="987384" y="-9239"/>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13" name="Image 12">
            <a:extLst>
              <a:ext uri="{FF2B5EF4-FFF2-40B4-BE49-F238E27FC236}">
                <a16:creationId xmlns:a16="http://schemas.microsoft.com/office/drawing/2014/main" id="{699BFB64-643B-6FF2-CB08-DB1C2143091A}"/>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7971038" y="-5382"/>
            <a:ext cx="4217660" cy="108000"/>
          </a:xfrm>
          <a:prstGeom prst="rect">
            <a:avLst/>
          </a:prstGeom>
        </p:spPr>
      </p:pic>
      <p:pic>
        <p:nvPicPr>
          <p:cNvPr id="14" name="Image 13">
            <a:extLst>
              <a:ext uri="{FF2B5EF4-FFF2-40B4-BE49-F238E27FC236}">
                <a16:creationId xmlns:a16="http://schemas.microsoft.com/office/drawing/2014/main" id="{CB0EDA38-A626-B772-F81D-E4CB830B55F9}"/>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6104363" y="-5382"/>
            <a:ext cx="1427030" cy="108000"/>
          </a:xfrm>
          <a:prstGeom prst="rect">
            <a:avLst/>
          </a:prstGeom>
        </p:spPr>
      </p:pic>
      <p:sp>
        <p:nvSpPr>
          <p:cNvPr id="17" name="Rectangle 16">
            <a:extLst>
              <a:ext uri="{FF2B5EF4-FFF2-40B4-BE49-F238E27FC236}">
                <a16:creationId xmlns:a16="http://schemas.microsoft.com/office/drawing/2014/main" id="{11CE1196-A128-C7BD-F56F-C85A9927ECEC}"/>
              </a:ext>
            </a:extLst>
          </p:cNvPr>
          <p:cNvSpPr/>
          <p:nvPr userDrawn="1"/>
        </p:nvSpPr>
        <p:spPr>
          <a:xfrm>
            <a:off x="7091747" y="-5382"/>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18" name="Rectangle 17">
            <a:extLst>
              <a:ext uri="{FF2B5EF4-FFF2-40B4-BE49-F238E27FC236}">
                <a16:creationId xmlns:a16="http://schemas.microsoft.com/office/drawing/2014/main" id="{49C765ED-AC03-CBD6-3EFE-B4F5982C8836}"/>
              </a:ext>
            </a:extLst>
          </p:cNvPr>
          <p:cNvSpPr/>
          <p:nvPr userDrawn="1"/>
        </p:nvSpPr>
        <p:spPr>
          <a:xfrm>
            <a:off x="7971038" y="2573035"/>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 name="Connecteur droit 3">
            <a:extLst>
              <a:ext uri="{FF2B5EF4-FFF2-40B4-BE49-F238E27FC236}">
                <a16:creationId xmlns:a16="http://schemas.microsoft.com/office/drawing/2014/main" id="{1D6C7C08-760F-B33A-3C13-1BD67AD7C175}"/>
              </a:ext>
            </a:extLst>
          </p:cNvPr>
          <p:cNvCxnSpPr>
            <a:cxnSpLocks/>
          </p:cNvCxnSpPr>
          <p:nvPr userDrawn="1"/>
        </p:nvCxnSpPr>
        <p:spPr>
          <a:xfrm>
            <a:off x="0" y="3429000"/>
            <a:ext cx="12192000" cy="0"/>
          </a:xfrm>
          <a:prstGeom prst="line">
            <a:avLst/>
          </a:prstGeom>
          <a:ln w="15875">
            <a:solidFill>
              <a:srgbClr val="BFBFBF"/>
            </a:solidFill>
            <a:prstDash val="dash"/>
          </a:ln>
        </p:spPr>
        <p:style>
          <a:lnRef idx="1">
            <a:schemeClr val="accent1"/>
          </a:lnRef>
          <a:fillRef idx="0">
            <a:schemeClr val="accent1"/>
          </a:fillRef>
          <a:effectRef idx="0">
            <a:schemeClr val="accent1"/>
          </a:effectRef>
          <a:fontRef idx="minor">
            <a:schemeClr val="tx1"/>
          </a:fontRef>
        </p:style>
      </p:cxnSp>
      <p:pic>
        <p:nvPicPr>
          <p:cNvPr id="25" name="Image 24">
            <a:extLst>
              <a:ext uri="{FF2B5EF4-FFF2-40B4-BE49-F238E27FC236}">
                <a16:creationId xmlns:a16="http://schemas.microsoft.com/office/drawing/2014/main" id="{9AFEAEBB-C7FB-CEBF-9424-19FAE0AC85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84616" y="3676491"/>
            <a:ext cx="4320000" cy="2721079"/>
          </a:xfrm>
          <a:prstGeom prst="rect">
            <a:avLst/>
          </a:prstGeom>
        </p:spPr>
      </p:pic>
      <p:pic>
        <p:nvPicPr>
          <p:cNvPr id="26" name="Image 25">
            <a:extLst>
              <a:ext uri="{FF2B5EF4-FFF2-40B4-BE49-F238E27FC236}">
                <a16:creationId xmlns:a16="http://schemas.microsoft.com/office/drawing/2014/main" id="{6C4CDF88-C89B-8BAF-614F-154F1E7AC6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37087" y="3676491"/>
            <a:ext cx="4320000" cy="2721079"/>
          </a:xfrm>
          <a:prstGeom prst="rect">
            <a:avLst/>
          </a:prstGeom>
        </p:spPr>
      </p:pic>
      <p:sp>
        <p:nvSpPr>
          <p:cNvPr id="27" name="Rectangle 26">
            <a:extLst>
              <a:ext uri="{FF2B5EF4-FFF2-40B4-BE49-F238E27FC236}">
                <a16:creationId xmlns:a16="http://schemas.microsoft.com/office/drawing/2014/main" id="{0E3179AE-6CA2-F2EF-E6C5-A56739E816AF}"/>
              </a:ext>
            </a:extLst>
          </p:cNvPr>
          <p:cNvSpPr/>
          <p:nvPr userDrawn="1"/>
        </p:nvSpPr>
        <p:spPr>
          <a:xfrm>
            <a:off x="1884469" y="5987388"/>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8" name="Image 27">
            <a:extLst>
              <a:ext uri="{FF2B5EF4-FFF2-40B4-BE49-F238E27FC236}">
                <a16:creationId xmlns:a16="http://schemas.microsoft.com/office/drawing/2014/main" id="{1C0838B1-3CE6-1B29-0779-F5EFB83DDE62}"/>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1866675" y="3429000"/>
            <a:ext cx="4217660" cy="108000"/>
          </a:xfrm>
          <a:prstGeom prst="rect">
            <a:avLst/>
          </a:prstGeom>
        </p:spPr>
      </p:pic>
      <p:pic>
        <p:nvPicPr>
          <p:cNvPr id="29" name="Image 28">
            <a:extLst>
              <a:ext uri="{FF2B5EF4-FFF2-40B4-BE49-F238E27FC236}">
                <a16:creationId xmlns:a16="http://schemas.microsoft.com/office/drawing/2014/main" id="{E59D8B29-1B4D-B722-785D-6A5FBBE700EF}"/>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0" y="3429000"/>
            <a:ext cx="1427030" cy="108000"/>
          </a:xfrm>
          <a:prstGeom prst="rect">
            <a:avLst/>
          </a:prstGeom>
        </p:spPr>
      </p:pic>
      <p:sp>
        <p:nvSpPr>
          <p:cNvPr id="30" name="Rectangle 29">
            <a:extLst>
              <a:ext uri="{FF2B5EF4-FFF2-40B4-BE49-F238E27FC236}">
                <a16:creationId xmlns:a16="http://schemas.microsoft.com/office/drawing/2014/main" id="{C1BC06A9-D34F-B0E3-FC6D-A7E84279D1CD}"/>
              </a:ext>
            </a:extLst>
          </p:cNvPr>
          <p:cNvSpPr/>
          <p:nvPr userDrawn="1"/>
        </p:nvSpPr>
        <p:spPr>
          <a:xfrm>
            <a:off x="987384" y="3429000"/>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pic>
        <p:nvPicPr>
          <p:cNvPr id="31" name="Image 30">
            <a:extLst>
              <a:ext uri="{FF2B5EF4-FFF2-40B4-BE49-F238E27FC236}">
                <a16:creationId xmlns:a16="http://schemas.microsoft.com/office/drawing/2014/main" id="{179C8DBE-9E8F-F4EA-FB3D-407A87D8A229}"/>
              </a:ext>
            </a:extLst>
          </p:cNvPr>
          <p:cNvPicPr>
            <a:picLocks/>
          </p:cNvPicPr>
          <p:nvPr userDrawn="1"/>
        </p:nvPicPr>
        <p:blipFill rotWithShape="1">
          <a:blip r:embed="rId4">
            <a:duotone>
              <a:schemeClr val="accent2">
                <a:shade val="45000"/>
                <a:satMod val="135000"/>
              </a:schemeClr>
              <a:prstClr val="white"/>
            </a:duotone>
          </a:blip>
          <a:srcRect l="25364" r="1163"/>
          <a:stretch/>
        </p:blipFill>
        <p:spPr>
          <a:xfrm>
            <a:off x="7971038" y="3432857"/>
            <a:ext cx="4217660" cy="108000"/>
          </a:xfrm>
          <a:prstGeom prst="rect">
            <a:avLst/>
          </a:prstGeom>
        </p:spPr>
      </p:pic>
      <p:pic>
        <p:nvPicPr>
          <p:cNvPr id="32" name="Image 31">
            <a:extLst>
              <a:ext uri="{FF2B5EF4-FFF2-40B4-BE49-F238E27FC236}">
                <a16:creationId xmlns:a16="http://schemas.microsoft.com/office/drawing/2014/main" id="{8452D41C-FED0-2FC1-0C65-7999D05602EA}"/>
              </a:ext>
            </a:extLst>
          </p:cNvPr>
          <p:cNvPicPr>
            <a:picLocks/>
          </p:cNvPicPr>
          <p:nvPr userDrawn="1"/>
        </p:nvPicPr>
        <p:blipFill rotWithShape="1">
          <a:blip r:embed="rId4">
            <a:duotone>
              <a:schemeClr val="accent2">
                <a:shade val="45000"/>
                <a:satMod val="135000"/>
              </a:schemeClr>
              <a:prstClr val="white"/>
            </a:duotone>
          </a:blip>
          <a:srcRect l="73977" r="1164"/>
          <a:stretch/>
        </p:blipFill>
        <p:spPr>
          <a:xfrm>
            <a:off x="6104363" y="3432857"/>
            <a:ext cx="1427030" cy="108000"/>
          </a:xfrm>
          <a:prstGeom prst="rect">
            <a:avLst/>
          </a:prstGeom>
        </p:spPr>
      </p:pic>
      <p:sp>
        <p:nvSpPr>
          <p:cNvPr id="33" name="Rectangle 32">
            <a:extLst>
              <a:ext uri="{FF2B5EF4-FFF2-40B4-BE49-F238E27FC236}">
                <a16:creationId xmlns:a16="http://schemas.microsoft.com/office/drawing/2014/main" id="{1957C4F9-1C62-5E2C-3AC4-B322DFDFF689}"/>
              </a:ext>
            </a:extLst>
          </p:cNvPr>
          <p:cNvSpPr/>
          <p:nvPr userDrawn="1"/>
        </p:nvSpPr>
        <p:spPr>
          <a:xfrm>
            <a:off x="7091747" y="3432857"/>
            <a:ext cx="1383858" cy="432000"/>
          </a:xfrm>
          <a:prstGeom prst="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36000" tIns="0" rIns="90000" bIns="0" rtlCol="0" anchor="ctr"/>
          <a:lstStyle/>
          <a:p>
            <a:pPr algn="ctr"/>
            <a:r>
              <a:rPr lang="fr-PF" sz="1800" b="1" dirty="0">
                <a:latin typeface="Marianne" panose="02000000000000000000" pitchFamily="2" charset="0"/>
              </a:rPr>
              <a:t>Géocopie</a:t>
            </a:r>
            <a:endParaRPr lang="fr-PF" sz="1800" b="0" dirty="0">
              <a:latin typeface="Marianne" panose="02000000000000000000" pitchFamily="2" charset="0"/>
            </a:endParaRPr>
          </a:p>
        </p:txBody>
      </p:sp>
      <p:sp>
        <p:nvSpPr>
          <p:cNvPr id="34" name="Rectangle 33">
            <a:extLst>
              <a:ext uri="{FF2B5EF4-FFF2-40B4-BE49-F238E27FC236}">
                <a16:creationId xmlns:a16="http://schemas.microsoft.com/office/drawing/2014/main" id="{8C41A992-D3E2-A463-17AF-9527598B6544}"/>
              </a:ext>
            </a:extLst>
          </p:cNvPr>
          <p:cNvSpPr/>
          <p:nvPr userDrawn="1"/>
        </p:nvSpPr>
        <p:spPr>
          <a:xfrm>
            <a:off x="7971038" y="6011274"/>
            <a:ext cx="2477017" cy="818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679187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6B4FA4-B15F-49FC-A341-311069FC30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0167DF6-983D-4675-9C07-238734AB80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E70E46-E26C-4DE7-A1CF-E7BD2D05ED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FE01BF-DF28-4FA5-A876-FB85AF7C6197}"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189F2F9C-8A41-46BE-BF25-457DF5AE71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5D1BFB4-ABB8-43B4-949E-00811AFFF9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B2D9A-57C7-4B6E-AE3E-73618A4D2876}" type="slidenum">
              <a:rPr lang="fr-FR" smtClean="0"/>
              <a:t>‹N°›</a:t>
            </a:fld>
            <a:endParaRPr lang="fr-FR"/>
          </a:p>
        </p:txBody>
      </p:sp>
    </p:spTree>
    <p:extLst>
      <p:ext uri="{BB962C8B-B14F-4D97-AF65-F5344CB8AC3E}">
        <p14:creationId xmlns:p14="http://schemas.microsoft.com/office/powerpoint/2010/main" val="1616841921"/>
      </p:ext>
    </p:extLst>
  </p:cSld>
  <p:clrMap bg1="lt1" tx1="dk1" bg2="lt2" tx2="dk2" accent1="accent1" accent2="accent2" accent3="accent3" accent4="accent4" accent5="accent5" accent6="accent6" hlink="hlink" folHlink="folHlink"/>
  <p:sldLayoutIdLst>
    <p:sldLayoutId id="2147483665" r:id="rId1"/>
    <p:sldLayoutId id="2147483656" r:id="rId2"/>
    <p:sldLayoutId id="2147483649" r:id="rId3"/>
    <p:sldLayoutId id="2147483662" r:id="rId4"/>
    <p:sldLayoutId id="2147483661" r:id="rId5"/>
    <p:sldLayoutId id="214748366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E2150-F44D-E8A4-5C8E-5F124D506F2B}"/>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DC720C38-FAF8-AA71-0F71-7D2D62682C4A}"/>
              </a:ext>
            </a:extLst>
          </p:cNvPr>
          <p:cNvSpPr txBox="1"/>
          <p:nvPr/>
        </p:nvSpPr>
        <p:spPr>
          <a:xfrm>
            <a:off x="1272227" y="571972"/>
            <a:ext cx="4895109" cy="584775"/>
          </a:xfrm>
          <a:prstGeom prst="rect">
            <a:avLst/>
          </a:prstGeom>
          <a:noFill/>
        </p:spPr>
        <p:txBody>
          <a:bodyPr wrap="square" rtlCol="0">
            <a:spAutoFit/>
          </a:bodyPr>
          <a:lstStyle/>
          <a:p>
            <a:pPr algn="ctr"/>
            <a:r>
              <a:rPr lang="fr-FR" sz="3200" dirty="0">
                <a:solidFill>
                  <a:schemeClr val="bg1"/>
                </a:solidFill>
                <a:effectLst/>
                <a:latin typeface="Arial" panose="020B0604020202020204" pitchFamily="34" charset="0"/>
                <a:cs typeface="Arial" panose="020B0604020202020204" pitchFamily="34" charset="0"/>
              </a:rPr>
              <a:t>Je suis précieux - 2024</a:t>
            </a:r>
          </a:p>
        </p:txBody>
      </p:sp>
      <p:sp>
        <p:nvSpPr>
          <p:cNvPr id="3" name="ZoneTexte 2">
            <a:extLst>
              <a:ext uri="{FF2B5EF4-FFF2-40B4-BE49-F238E27FC236}">
                <a16:creationId xmlns:a16="http://schemas.microsoft.com/office/drawing/2014/main" id="{1F3D9997-F299-2AA2-5785-453A7B11F790}"/>
              </a:ext>
            </a:extLst>
          </p:cNvPr>
          <p:cNvSpPr txBox="1"/>
          <p:nvPr/>
        </p:nvSpPr>
        <p:spPr>
          <a:xfrm>
            <a:off x="10404523" y="1746070"/>
            <a:ext cx="1787477" cy="369332"/>
          </a:xfrm>
          <a:prstGeom prst="rect">
            <a:avLst/>
          </a:prstGeom>
          <a:noFill/>
        </p:spPr>
        <p:txBody>
          <a:bodyPr wrap="none" rtlCol="0">
            <a:spAutoFit/>
          </a:bodyPr>
          <a:lstStyle/>
          <a:p>
            <a:pPr algn="ctr"/>
            <a:r>
              <a:rPr lang="fr-PF" b="1" dirty="0">
                <a:latin typeface="Modern Love" pitchFamily="82" charset="0"/>
              </a:rPr>
              <a:t>L’amour de soi</a:t>
            </a:r>
          </a:p>
        </p:txBody>
      </p:sp>
      <p:pic>
        <p:nvPicPr>
          <p:cNvPr id="2" name="Image 1">
            <a:extLst>
              <a:ext uri="{FF2B5EF4-FFF2-40B4-BE49-F238E27FC236}">
                <a16:creationId xmlns:a16="http://schemas.microsoft.com/office/drawing/2014/main" id="{77D01C59-DD6F-61B2-E3CF-F34A2BC96885}"/>
              </a:ext>
            </a:extLst>
          </p:cNvPr>
          <p:cNvPicPr>
            <a:picLocks noChangeAspect="1"/>
          </p:cNvPicPr>
          <p:nvPr/>
        </p:nvPicPr>
        <p:blipFill>
          <a:blip r:embed="rId2"/>
          <a:srcRect l="62136" t="34123" b="14926"/>
          <a:stretch>
            <a:fillRect/>
          </a:stretch>
        </p:blipFill>
        <p:spPr>
          <a:xfrm>
            <a:off x="1109558" y="1284373"/>
            <a:ext cx="5260069" cy="3204904"/>
          </a:xfrm>
          <a:prstGeom prst="rect">
            <a:avLst/>
          </a:prstGeom>
        </p:spPr>
      </p:pic>
    </p:spTree>
    <p:extLst>
      <p:ext uri="{BB962C8B-B14F-4D97-AF65-F5344CB8AC3E}">
        <p14:creationId xmlns:p14="http://schemas.microsoft.com/office/powerpoint/2010/main" val="2319403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9A32B-2006-968B-8306-C701101FFF91}"/>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FBF25BB0-1AAF-602E-FC6F-A4841AB8E834}"/>
              </a:ext>
            </a:extLst>
          </p:cNvPr>
          <p:cNvSpPr txBox="1"/>
          <p:nvPr/>
        </p:nvSpPr>
        <p:spPr>
          <a:xfrm>
            <a:off x="1272227" y="571972"/>
            <a:ext cx="4895109" cy="584775"/>
          </a:xfrm>
          <a:prstGeom prst="rect">
            <a:avLst/>
          </a:prstGeom>
          <a:noFill/>
        </p:spPr>
        <p:txBody>
          <a:bodyPr wrap="square" rtlCol="0">
            <a:spAutoFit/>
          </a:bodyPr>
          <a:lstStyle/>
          <a:p>
            <a:pPr algn="ctr"/>
            <a:r>
              <a:rPr lang="fr-FR" sz="3200" dirty="0">
                <a:solidFill>
                  <a:schemeClr val="bg1"/>
                </a:solidFill>
                <a:effectLst/>
                <a:latin typeface="Arial" panose="020B0604020202020204" pitchFamily="34" charset="0"/>
                <a:cs typeface="Arial" panose="020B0604020202020204" pitchFamily="34" charset="0"/>
              </a:rPr>
              <a:t>Je suis précieux</a:t>
            </a:r>
          </a:p>
        </p:txBody>
      </p:sp>
      <p:sp>
        <p:nvSpPr>
          <p:cNvPr id="3" name="ZoneTexte 2">
            <a:extLst>
              <a:ext uri="{FF2B5EF4-FFF2-40B4-BE49-F238E27FC236}">
                <a16:creationId xmlns:a16="http://schemas.microsoft.com/office/drawing/2014/main" id="{47D1A5A1-AD4C-C1E1-F977-C61BBA87630B}"/>
              </a:ext>
            </a:extLst>
          </p:cNvPr>
          <p:cNvSpPr txBox="1"/>
          <p:nvPr/>
        </p:nvSpPr>
        <p:spPr>
          <a:xfrm>
            <a:off x="10404523" y="1746070"/>
            <a:ext cx="1787477" cy="369332"/>
          </a:xfrm>
          <a:prstGeom prst="rect">
            <a:avLst/>
          </a:prstGeom>
          <a:noFill/>
        </p:spPr>
        <p:txBody>
          <a:bodyPr wrap="none" rtlCol="0">
            <a:spAutoFit/>
          </a:bodyPr>
          <a:lstStyle/>
          <a:p>
            <a:pPr algn="ctr"/>
            <a:r>
              <a:rPr lang="fr-PF" b="1" dirty="0">
                <a:latin typeface="Modern Love" pitchFamily="82" charset="0"/>
              </a:rPr>
              <a:t>L’amour de soi</a:t>
            </a:r>
          </a:p>
        </p:txBody>
      </p:sp>
      <p:pic>
        <p:nvPicPr>
          <p:cNvPr id="2" name="Image 1">
            <a:extLst>
              <a:ext uri="{FF2B5EF4-FFF2-40B4-BE49-F238E27FC236}">
                <a16:creationId xmlns:a16="http://schemas.microsoft.com/office/drawing/2014/main" id="{CC90E5BA-364B-D14C-1242-94CD6D417DEE}"/>
              </a:ext>
            </a:extLst>
          </p:cNvPr>
          <p:cNvPicPr>
            <a:picLocks noChangeAspect="1"/>
          </p:cNvPicPr>
          <p:nvPr/>
        </p:nvPicPr>
        <p:blipFill>
          <a:blip r:embed="rId2"/>
          <a:stretch>
            <a:fillRect/>
          </a:stretch>
        </p:blipFill>
        <p:spPr>
          <a:xfrm>
            <a:off x="1098476" y="1631136"/>
            <a:ext cx="7016824" cy="3177144"/>
          </a:xfrm>
          <a:prstGeom prst="rect">
            <a:avLst/>
          </a:prstGeom>
        </p:spPr>
      </p:pic>
    </p:spTree>
    <p:extLst>
      <p:ext uri="{BB962C8B-B14F-4D97-AF65-F5344CB8AC3E}">
        <p14:creationId xmlns:p14="http://schemas.microsoft.com/office/powerpoint/2010/main" val="2143894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946F7-C58A-EBE7-1E77-852A587B01E4}"/>
            </a:ext>
          </a:extLst>
        </p:cNvPr>
        <p:cNvGrpSpPr/>
        <p:nvPr/>
      </p:nvGrpSpPr>
      <p:grpSpPr>
        <a:xfrm>
          <a:off x="0" y="0"/>
          <a:ext cx="0" cy="0"/>
          <a:chOff x="0" y="0"/>
          <a:chExt cx="0" cy="0"/>
        </a:xfrm>
      </p:grpSpPr>
      <p:sp>
        <p:nvSpPr>
          <p:cNvPr id="17" name="Ellipse 16">
            <a:extLst>
              <a:ext uri="{FF2B5EF4-FFF2-40B4-BE49-F238E27FC236}">
                <a16:creationId xmlns:a16="http://schemas.microsoft.com/office/drawing/2014/main" id="{13A5A777-2722-12D9-0FB7-E4240CE8AA45}"/>
              </a:ext>
            </a:extLst>
          </p:cNvPr>
          <p:cNvSpPr/>
          <p:nvPr/>
        </p:nvSpPr>
        <p:spPr>
          <a:xfrm>
            <a:off x="4427609" y="1932544"/>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09F4AFE5-636F-93E7-1887-31E11A87D292}"/>
              </a:ext>
            </a:extLst>
          </p:cNvPr>
          <p:cNvSpPr/>
          <p:nvPr/>
        </p:nvSpPr>
        <p:spPr>
          <a:xfrm>
            <a:off x="300235" y="2611462"/>
            <a:ext cx="6563143" cy="16350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dirty="0">
                <a:solidFill>
                  <a:schemeClr val="tx1"/>
                </a:solidFill>
                <a:latin typeface="Arial" panose="020B0604020202020204" pitchFamily="34" charset="0"/>
                <a:cs typeface="Arial" panose="020B0604020202020204" pitchFamily="34" charset="0"/>
              </a:rPr>
              <a:t>Titre : </a:t>
            </a:r>
            <a:r>
              <a:rPr lang="fr-FR" sz="2400" b="1" dirty="0">
                <a:solidFill>
                  <a:srgbClr val="0E0E0E"/>
                </a:solidFill>
                <a:effectLst/>
                <a:latin typeface="Arial" panose="020B0604020202020204" pitchFamily="34" charset="0"/>
                <a:cs typeface="Arial" panose="020B0604020202020204" pitchFamily="34" charset="0"/>
              </a:rPr>
              <a:t>Je suis précieux</a:t>
            </a:r>
            <a:endParaRPr lang="fr-FR" sz="2400" dirty="0">
              <a:solidFill>
                <a:schemeClr val="tx1"/>
              </a:solidFill>
              <a:latin typeface="Arial" panose="020B0604020202020204" pitchFamily="34" charset="0"/>
              <a:cs typeface="Arial" panose="020B0604020202020204" pitchFamily="34" charset="0"/>
            </a:endParaRPr>
          </a:p>
          <a:p>
            <a:r>
              <a:rPr lang="fr-FR" sz="2400" dirty="0">
                <a:solidFill>
                  <a:schemeClr val="tx1"/>
                </a:solidFill>
                <a:latin typeface="Arial" panose="020B0604020202020204" pitchFamily="34" charset="0"/>
                <a:cs typeface="Arial" panose="020B0604020202020204" pitchFamily="34" charset="0"/>
              </a:rPr>
              <a:t>Auteur : inconnu</a:t>
            </a:r>
            <a:br>
              <a:rPr lang="fr-FR" sz="2400" dirty="0">
                <a:solidFill>
                  <a:schemeClr val="tx1"/>
                </a:solidFill>
                <a:latin typeface="Arial" panose="020B0604020202020204" pitchFamily="34" charset="0"/>
                <a:cs typeface="Arial" panose="020B0604020202020204" pitchFamily="34" charset="0"/>
              </a:rPr>
            </a:br>
            <a:r>
              <a:rPr lang="fr-FR" sz="2400" dirty="0">
                <a:solidFill>
                  <a:schemeClr val="tx1"/>
                </a:solidFill>
                <a:latin typeface="Arial" panose="020B0604020202020204" pitchFamily="34" charset="0"/>
                <a:cs typeface="Arial" panose="020B0604020202020204" pitchFamily="34" charset="0"/>
              </a:rPr>
              <a:t>Pays : France</a:t>
            </a:r>
          </a:p>
        </p:txBody>
      </p:sp>
      <p:sp>
        <p:nvSpPr>
          <p:cNvPr id="2" name="Rectangle : coins arrondis 1">
            <a:extLst>
              <a:ext uri="{FF2B5EF4-FFF2-40B4-BE49-F238E27FC236}">
                <a16:creationId xmlns:a16="http://schemas.microsoft.com/office/drawing/2014/main" id="{9F610B17-AEA5-974E-4368-96C0CA01DE7B}"/>
              </a:ext>
            </a:extLst>
          </p:cNvPr>
          <p:cNvSpPr/>
          <p:nvPr/>
        </p:nvSpPr>
        <p:spPr>
          <a:xfrm>
            <a:off x="300236" y="4613564"/>
            <a:ext cx="11626956" cy="185373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just"/>
            <a:r>
              <a:rPr lang="fr-PF" sz="2400" dirty="0">
                <a:solidFill>
                  <a:schemeClr val="tx1"/>
                </a:solidFill>
                <a:latin typeface="Arial" panose="020B0604020202020204" pitchFamily="34" charset="0"/>
                <a:cs typeface="Arial" panose="020B0604020202020204" pitchFamily="34" charset="0"/>
              </a:rPr>
              <a:t>Je suis unique et je suis précieux. Je mérite l’amour et la joie. Je peux croire en moi et faire de mon mieux. Même lorsque je doute, je peux me rappeler mes qualités. Je n’ai pas besoin d’être parfait pour avoir de la valeur. Apprendre à s’aimer permet de mieux avancer et de mieux vivre avec les autres.</a:t>
            </a:r>
          </a:p>
        </p:txBody>
      </p:sp>
      <p:pic>
        <p:nvPicPr>
          <p:cNvPr id="11" name="Image 10">
            <a:extLst>
              <a:ext uri="{FF2B5EF4-FFF2-40B4-BE49-F238E27FC236}">
                <a16:creationId xmlns:a16="http://schemas.microsoft.com/office/drawing/2014/main" id="{11DD66BC-7AE3-9D07-441C-72B651B31E69}"/>
              </a:ext>
            </a:extLst>
          </p:cNvPr>
          <p:cNvPicPr>
            <a:picLocks noChangeAspect="1"/>
          </p:cNvPicPr>
          <p:nvPr/>
        </p:nvPicPr>
        <p:blipFill>
          <a:blip r:embed="rId2"/>
          <a:stretch>
            <a:fillRect/>
          </a:stretch>
        </p:blipFill>
        <p:spPr>
          <a:xfrm>
            <a:off x="300235" y="771820"/>
            <a:ext cx="3657613" cy="1656129"/>
          </a:xfrm>
          <a:prstGeom prst="rect">
            <a:avLst/>
          </a:prstGeom>
        </p:spPr>
      </p:pic>
    </p:spTree>
    <p:extLst>
      <p:ext uri="{BB962C8B-B14F-4D97-AF65-F5344CB8AC3E}">
        <p14:creationId xmlns:p14="http://schemas.microsoft.com/office/powerpoint/2010/main" val="2415438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B7DD0-A311-07BF-B65E-F85A23F2C8F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562014-DB89-C5F1-59E6-019D30B99761}"/>
              </a:ext>
            </a:extLst>
          </p:cNvPr>
          <p:cNvSpPr/>
          <p:nvPr/>
        </p:nvSpPr>
        <p:spPr>
          <a:xfrm>
            <a:off x="1896437" y="2729385"/>
            <a:ext cx="2451828"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a:t>
            </a:r>
            <a:r>
              <a:rPr lang="fr-FR" sz="1100" b="1" dirty="0">
                <a:solidFill>
                  <a:srgbClr val="0E0E0E"/>
                </a:solidFill>
                <a:latin typeface="Arial" panose="020B0604020202020204" pitchFamily="34" charset="0"/>
                <a:cs typeface="Arial" panose="020B0604020202020204" pitchFamily="34" charset="0"/>
              </a:rPr>
              <a:t>Je suis précieux</a:t>
            </a:r>
            <a:endParaRPr lang="fr-FR" sz="1100" dirty="0">
              <a:solidFill>
                <a:schemeClr val="tx1"/>
              </a:solidFill>
              <a:latin typeface="Arial" panose="020B0604020202020204" pitchFamily="34" charset="0"/>
              <a:cs typeface="Arial" panose="020B0604020202020204" pitchFamily="34" charset="0"/>
            </a:endParaRPr>
          </a:p>
          <a:p>
            <a:r>
              <a:rPr lang="fr-FR" sz="1100" dirty="0">
                <a:solidFill>
                  <a:schemeClr val="tx1"/>
                </a:solidFill>
                <a:latin typeface="Arial" panose="020B0604020202020204" pitchFamily="34" charset="0"/>
                <a:cs typeface="Arial" panose="020B0604020202020204" pitchFamily="34" charset="0"/>
              </a:rPr>
              <a:t>Auteur : Inconnu</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France</a:t>
            </a:r>
          </a:p>
        </p:txBody>
      </p:sp>
      <p:sp>
        <p:nvSpPr>
          <p:cNvPr id="3" name="Rectangle 2">
            <a:extLst>
              <a:ext uri="{FF2B5EF4-FFF2-40B4-BE49-F238E27FC236}">
                <a16:creationId xmlns:a16="http://schemas.microsoft.com/office/drawing/2014/main" id="{343E8061-7303-5AFA-8AE2-05A6610EC2A1}"/>
              </a:ext>
            </a:extLst>
          </p:cNvPr>
          <p:cNvSpPr/>
          <p:nvPr/>
        </p:nvSpPr>
        <p:spPr>
          <a:xfrm>
            <a:off x="8007960" y="2792095"/>
            <a:ext cx="2420091"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latin typeface="Arial" panose="020B0604020202020204" pitchFamily="34" charset="0"/>
                <a:cs typeface="Arial" panose="020B0604020202020204" pitchFamily="34" charset="0"/>
              </a:rPr>
              <a:t>Titre : </a:t>
            </a:r>
            <a:r>
              <a:rPr lang="fr-FR" sz="1100" b="1" dirty="0">
                <a:solidFill>
                  <a:srgbClr val="0E0E0E"/>
                </a:solidFill>
                <a:latin typeface="Arial" panose="020B0604020202020204" pitchFamily="34" charset="0"/>
                <a:cs typeface="Arial" panose="020B0604020202020204" pitchFamily="34" charset="0"/>
              </a:rPr>
              <a:t>Je suis précieux</a:t>
            </a:r>
            <a:endParaRPr lang="fr-FR" sz="1100" dirty="0">
              <a:solidFill>
                <a:schemeClr val="tx1"/>
              </a:solidFill>
              <a:latin typeface="Arial" panose="020B0604020202020204" pitchFamily="34" charset="0"/>
              <a:cs typeface="Arial" panose="020B0604020202020204" pitchFamily="34" charset="0"/>
            </a:endParaRPr>
          </a:p>
          <a:p>
            <a:r>
              <a:rPr lang="fr-FR" sz="1100" dirty="0">
                <a:solidFill>
                  <a:schemeClr val="tx1"/>
                </a:solidFill>
                <a:latin typeface="Arial" panose="020B0604020202020204" pitchFamily="34" charset="0"/>
                <a:cs typeface="Arial" panose="020B0604020202020204" pitchFamily="34" charset="0"/>
              </a:rPr>
              <a:t>Auteur : Inconnu </a:t>
            </a:r>
            <a:br>
              <a:rPr lang="fr-FR" sz="1100" dirty="0">
                <a:solidFill>
                  <a:schemeClr val="tx1"/>
                </a:solidFill>
                <a:latin typeface="Arial" panose="020B0604020202020204" pitchFamily="34" charset="0"/>
                <a:cs typeface="Arial" panose="020B0604020202020204" pitchFamily="34" charset="0"/>
              </a:rPr>
            </a:br>
            <a:r>
              <a:rPr lang="fr-FR" sz="1100" dirty="0">
                <a:solidFill>
                  <a:schemeClr val="tx1"/>
                </a:solidFill>
                <a:latin typeface="Arial" panose="020B0604020202020204" pitchFamily="34" charset="0"/>
                <a:cs typeface="Arial" panose="020B0604020202020204" pitchFamily="34" charset="0"/>
              </a:rPr>
              <a:t>Pays : France</a:t>
            </a:r>
          </a:p>
        </p:txBody>
      </p:sp>
      <p:pic>
        <p:nvPicPr>
          <p:cNvPr id="6" name="Image 5">
            <a:extLst>
              <a:ext uri="{FF2B5EF4-FFF2-40B4-BE49-F238E27FC236}">
                <a16:creationId xmlns:a16="http://schemas.microsoft.com/office/drawing/2014/main" id="{3AC029F5-F0AD-FECC-4901-7690C5DE9B68}"/>
              </a:ext>
            </a:extLst>
          </p:cNvPr>
          <p:cNvPicPr>
            <a:picLocks noChangeAspect="1"/>
          </p:cNvPicPr>
          <p:nvPr/>
        </p:nvPicPr>
        <p:blipFill>
          <a:blip r:embed="rId2"/>
          <a:srcRect l="63649" t="39210" r="1" b="16294"/>
          <a:stretch>
            <a:fillRect/>
          </a:stretch>
        </p:blipFill>
        <p:spPr>
          <a:xfrm>
            <a:off x="109728" y="2666673"/>
            <a:ext cx="1701364" cy="942961"/>
          </a:xfrm>
          <a:prstGeom prst="rect">
            <a:avLst/>
          </a:prstGeom>
        </p:spPr>
      </p:pic>
      <p:pic>
        <p:nvPicPr>
          <p:cNvPr id="7" name="Image 6">
            <a:extLst>
              <a:ext uri="{FF2B5EF4-FFF2-40B4-BE49-F238E27FC236}">
                <a16:creationId xmlns:a16="http://schemas.microsoft.com/office/drawing/2014/main" id="{C78FA772-38E0-6B4E-2358-CEE1CADA943D}"/>
              </a:ext>
            </a:extLst>
          </p:cNvPr>
          <p:cNvPicPr>
            <a:picLocks noChangeAspect="1"/>
          </p:cNvPicPr>
          <p:nvPr/>
        </p:nvPicPr>
        <p:blipFill>
          <a:blip r:embed="rId2"/>
          <a:srcRect l="63649" t="39210" r="1" b="16294"/>
          <a:stretch>
            <a:fillRect/>
          </a:stretch>
        </p:blipFill>
        <p:spPr>
          <a:xfrm>
            <a:off x="6228775" y="2666672"/>
            <a:ext cx="1701364" cy="942961"/>
          </a:xfrm>
          <a:prstGeom prst="rect">
            <a:avLst/>
          </a:prstGeom>
        </p:spPr>
      </p:pic>
    </p:spTree>
    <p:extLst>
      <p:ext uri="{BB962C8B-B14F-4D97-AF65-F5344CB8AC3E}">
        <p14:creationId xmlns:p14="http://schemas.microsoft.com/office/powerpoint/2010/main" val="1451753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D142E5-1E28-D410-10AA-EAFCB18E7B9B}"/>
              </a:ext>
            </a:extLst>
          </p:cNvPr>
          <p:cNvSpPr/>
          <p:nvPr/>
        </p:nvSpPr>
        <p:spPr>
          <a:xfrm>
            <a:off x="1871498" y="2548450"/>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a:t>
            </a:r>
            <a:r>
              <a:rPr lang="fr-FR" sz="1200" b="1" dirty="0">
                <a:solidFill>
                  <a:srgbClr val="0E0E0E"/>
                </a:solidFill>
                <a:latin typeface="Arial" panose="020B0604020202020204" pitchFamily="34" charset="0"/>
                <a:cs typeface="Arial" panose="020B0604020202020204" pitchFamily="34" charset="0"/>
              </a:rPr>
              <a:t>Je suis précieux</a:t>
            </a:r>
            <a:endParaRPr lang="fr-FR" sz="1200" dirty="0">
              <a:solidFill>
                <a:schemeClr val="tx1"/>
              </a:solidFill>
              <a:latin typeface="Arial" panose="020B0604020202020204" pitchFamily="34" charset="0"/>
              <a:cs typeface="Arial" panose="020B0604020202020204" pitchFamily="34" charset="0"/>
            </a:endParaRPr>
          </a:p>
          <a:p>
            <a:r>
              <a:rPr lang="fr-FR" sz="1200" dirty="0">
                <a:solidFill>
                  <a:schemeClr val="tx1"/>
                </a:solidFill>
                <a:latin typeface="Arial" panose="020B0604020202020204" pitchFamily="34" charset="0"/>
                <a:cs typeface="Arial" panose="020B0604020202020204" pitchFamily="34" charset="0"/>
              </a:rPr>
              <a:t>Auteur : Inconnu</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France</a:t>
            </a:r>
          </a:p>
        </p:txBody>
      </p:sp>
      <p:sp>
        <p:nvSpPr>
          <p:cNvPr id="3" name="Rectangle 2">
            <a:extLst>
              <a:ext uri="{FF2B5EF4-FFF2-40B4-BE49-F238E27FC236}">
                <a16:creationId xmlns:a16="http://schemas.microsoft.com/office/drawing/2014/main" id="{EA7A8EB2-7825-5698-4DF6-0AC0BF044555}"/>
              </a:ext>
            </a:extLst>
          </p:cNvPr>
          <p:cNvSpPr/>
          <p:nvPr/>
        </p:nvSpPr>
        <p:spPr>
          <a:xfrm>
            <a:off x="7991526" y="2559573"/>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a:t>
            </a:r>
            <a:r>
              <a:rPr lang="fr-FR" sz="1200" b="1" dirty="0">
                <a:solidFill>
                  <a:srgbClr val="0E0E0E"/>
                </a:solidFill>
                <a:latin typeface="Arial" panose="020B0604020202020204" pitchFamily="34" charset="0"/>
                <a:cs typeface="Arial" panose="020B0604020202020204" pitchFamily="34" charset="0"/>
              </a:rPr>
              <a:t>Je suis précieux</a:t>
            </a:r>
            <a:endParaRPr lang="fr-FR" sz="1200" dirty="0">
              <a:solidFill>
                <a:schemeClr val="tx1"/>
              </a:solidFill>
              <a:latin typeface="Arial" panose="020B0604020202020204" pitchFamily="34" charset="0"/>
              <a:cs typeface="Arial" panose="020B0604020202020204" pitchFamily="34" charset="0"/>
            </a:endParaRPr>
          </a:p>
          <a:p>
            <a:r>
              <a:rPr lang="fr-FR" sz="1200" dirty="0">
                <a:solidFill>
                  <a:schemeClr val="tx1"/>
                </a:solidFill>
                <a:latin typeface="Arial" panose="020B0604020202020204" pitchFamily="34" charset="0"/>
                <a:cs typeface="Arial" panose="020B0604020202020204" pitchFamily="34" charset="0"/>
              </a:rPr>
              <a:t>Auteur : Inconnu</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France</a:t>
            </a:r>
          </a:p>
        </p:txBody>
      </p:sp>
      <p:sp>
        <p:nvSpPr>
          <p:cNvPr id="6" name="Rectangle 5">
            <a:extLst>
              <a:ext uri="{FF2B5EF4-FFF2-40B4-BE49-F238E27FC236}">
                <a16:creationId xmlns:a16="http://schemas.microsoft.com/office/drawing/2014/main" id="{41BA3DAB-8D24-41D2-C9D3-0294B87172BF}"/>
              </a:ext>
            </a:extLst>
          </p:cNvPr>
          <p:cNvSpPr/>
          <p:nvPr/>
        </p:nvSpPr>
        <p:spPr>
          <a:xfrm>
            <a:off x="1871498" y="5977450"/>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a:t>
            </a:r>
            <a:r>
              <a:rPr lang="fr-FR" sz="1200" b="1" dirty="0">
                <a:solidFill>
                  <a:srgbClr val="0E0E0E"/>
                </a:solidFill>
                <a:latin typeface="Arial" panose="020B0604020202020204" pitchFamily="34" charset="0"/>
                <a:cs typeface="Arial" panose="020B0604020202020204" pitchFamily="34" charset="0"/>
              </a:rPr>
              <a:t>Je suis précieux</a:t>
            </a:r>
            <a:endParaRPr lang="fr-FR" sz="1200" dirty="0">
              <a:solidFill>
                <a:schemeClr val="tx1"/>
              </a:solidFill>
              <a:latin typeface="Arial" panose="020B0604020202020204" pitchFamily="34" charset="0"/>
              <a:cs typeface="Arial" panose="020B0604020202020204" pitchFamily="34" charset="0"/>
            </a:endParaRPr>
          </a:p>
          <a:p>
            <a:r>
              <a:rPr lang="fr-FR" sz="1200" dirty="0">
                <a:solidFill>
                  <a:schemeClr val="tx1"/>
                </a:solidFill>
                <a:latin typeface="Arial" panose="020B0604020202020204" pitchFamily="34" charset="0"/>
                <a:cs typeface="Arial" panose="020B0604020202020204" pitchFamily="34" charset="0"/>
              </a:rPr>
              <a:t>Auteur : Inconnu</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France</a:t>
            </a:r>
          </a:p>
        </p:txBody>
      </p:sp>
      <p:sp>
        <p:nvSpPr>
          <p:cNvPr id="7" name="Rectangle 6">
            <a:extLst>
              <a:ext uri="{FF2B5EF4-FFF2-40B4-BE49-F238E27FC236}">
                <a16:creationId xmlns:a16="http://schemas.microsoft.com/office/drawing/2014/main" id="{BE3027F7-82EC-DFEF-D163-D2827209213F}"/>
              </a:ext>
            </a:extLst>
          </p:cNvPr>
          <p:cNvSpPr/>
          <p:nvPr/>
        </p:nvSpPr>
        <p:spPr>
          <a:xfrm>
            <a:off x="7991526" y="5988573"/>
            <a:ext cx="2560499" cy="81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solidFill>
                  <a:schemeClr val="tx1"/>
                </a:solidFill>
                <a:latin typeface="Arial" panose="020B0604020202020204" pitchFamily="34" charset="0"/>
                <a:cs typeface="Arial" panose="020B0604020202020204" pitchFamily="34" charset="0"/>
              </a:rPr>
              <a:t>Titre : </a:t>
            </a:r>
            <a:r>
              <a:rPr lang="fr-FR" sz="1200" b="1" dirty="0">
                <a:solidFill>
                  <a:srgbClr val="0E0E0E"/>
                </a:solidFill>
                <a:latin typeface="Arial" panose="020B0604020202020204" pitchFamily="34" charset="0"/>
                <a:cs typeface="Arial" panose="020B0604020202020204" pitchFamily="34" charset="0"/>
              </a:rPr>
              <a:t>Je suis précieux</a:t>
            </a:r>
            <a:endParaRPr lang="fr-FR" sz="1200" dirty="0">
              <a:solidFill>
                <a:schemeClr val="tx1"/>
              </a:solidFill>
              <a:latin typeface="Arial" panose="020B0604020202020204" pitchFamily="34" charset="0"/>
              <a:cs typeface="Arial" panose="020B0604020202020204" pitchFamily="34" charset="0"/>
            </a:endParaRPr>
          </a:p>
          <a:p>
            <a:r>
              <a:rPr lang="fr-FR" sz="1200" dirty="0">
                <a:solidFill>
                  <a:schemeClr val="tx1"/>
                </a:solidFill>
                <a:latin typeface="Arial" panose="020B0604020202020204" pitchFamily="34" charset="0"/>
                <a:cs typeface="Arial" panose="020B0604020202020204" pitchFamily="34" charset="0"/>
              </a:rPr>
              <a:t>Auteur : Inconnu</a:t>
            </a:r>
            <a:br>
              <a:rPr lang="fr-FR" sz="1200" dirty="0">
                <a:solidFill>
                  <a:schemeClr val="tx1"/>
                </a:solidFill>
                <a:latin typeface="Arial" panose="020B0604020202020204" pitchFamily="34" charset="0"/>
                <a:cs typeface="Arial" panose="020B0604020202020204" pitchFamily="34" charset="0"/>
              </a:rPr>
            </a:br>
            <a:r>
              <a:rPr lang="fr-FR" sz="1200" dirty="0">
                <a:solidFill>
                  <a:schemeClr val="tx1"/>
                </a:solidFill>
                <a:latin typeface="Arial" panose="020B0604020202020204" pitchFamily="34" charset="0"/>
                <a:cs typeface="Arial" panose="020B0604020202020204" pitchFamily="34" charset="0"/>
              </a:rPr>
              <a:t>Pays : France</a:t>
            </a:r>
          </a:p>
        </p:txBody>
      </p:sp>
      <p:pic>
        <p:nvPicPr>
          <p:cNvPr id="4" name="Image 3">
            <a:extLst>
              <a:ext uri="{FF2B5EF4-FFF2-40B4-BE49-F238E27FC236}">
                <a16:creationId xmlns:a16="http://schemas.microsoft.com/office/drawing/2014/main" id="{C626AA6C-3AC0-6EAD-E50C-617EE33E652A}"/>
              </a:ext>
            </a:extLst>
          </p:cNvPr>
          <p:cNvPicPr>
            <a:picLocks noChangeAspect="1"/>
          </p:cNvPicPr>
          <p:nvPr/>
        </p:nvPicPr>
        <p:blipFill>
          <a:blip r:embed="rId2"/>
          <a:srcRect l="63649" t="39210" r="1" b="16294"/>
          <a:stretch>
            <a:fillRect/>
          </a:stretch>
        </p:blipFill>
        <p:spPr>
          <a:xfrm>
            <a:off x="396432" y="2548450"/>
            <a:ext cx="1475066" cy="817538"/>
          </a:xfrm>
          <a:prstGeom prst="rect">
            <a:avLst/>
          </a:prstGeom>
        </p:spPr>
      </p:pic>
      <p:pic>
        <p:nvPicPr>
          <p:cNvPr id="5" name="Image 4">
            <a:extLst>
              <a:ext uri="{FF2B5EF4-FFF2-40B4-BE49-F238E27FC236}">
                <a16:creationId xmlns:a16="http://schemas.microsoft.com/office/drawing/2014/main" id="{2C44CB55-E767-AEE7-B455-810768B8C40E}"/>
              </a:ext>
            </a:extLst>
          </p:cNvPr>
          <p:cNvPicPr>
            <a:picLocks noChangeAspect="1"/>
          </p:cNvPicPr>
          <p:nvPr/>
        </p:nvPicPr>
        <p:blipFill>
          <a:blip r:embed="rId2"/>
          <a:srcRect l="63649" t="39210" r="1" b="16294"/>
          <a:stretch>
            <a:fillRect/>
          </a:stretch>
        </p:blipFill>
        <p:spPr>
          <a:xfrm>
            <a:off x="6516460" y="2548450"/>
            <a:ext cx="1475066" cy="817538"/>
          </a:xfrm>
          <a:prstGeom prst="rect">
            <a:avLst/>
          </a:prstGeom>
        </p:spPr>
      </p:pic>
      <p:pic>
        <p:nvPicPr>
          <p:cNvPr id="8" name="Image 7">
            <a:extLst>
              <a:ext uri="{FF2B5EF4-FFF2-40B4-BE49-F238E27FC236}">
                <a16:creationId xmlns:a16="http://schemas.microsoft.com/office/drawing/2014/main" id="{38D48E13-EE22-2669-69A6-6035DDB133DA}"/>
              </a:ext>
            </a:extLst>
          </p:cNvPr>
          <p:cNvPicPr>
            <a:picLocks noChangeAspect="1"/>
          </p:cNvPicPr>
          <p:nvPr/>
        </p:nvPicPr>
        <p:blipFill>
          <a:blip r:embed="rId2"/>
          <a:srcRect l="63649" t="39210" r="1" b="16294"/>
          <a:stretch>
            <a:fillRect/>
          </a:stretch>
        </p:blipFill>
        <p:spPr>
          <a:xfrm>
            <a:off x="396432" y="5977450"/>
            <a:ext cx="1475066" cy="817538"/>
          </a:xfrm>
          <a:prstGeom prst="rect">
            <a:avLst/>
          </a:prstGeom>
        </p:spPr>
      </p:pic>
      <p:pic>
        <p:nvPicPr>
          <p:cNvPr id="9" name="Image 8">
            <a:extLst>
              <a:ext uri="{FF2B5EF4-FFF2-40B4-BE49-F238E27FC236}">
                <a16:creationId xmlns:a16="http://schemas.microsoft.com/office/drawing/2014/main" id="{96CCAE29-3437-E0C9-09AC-AE9B14A2E22B}"/>
              </a:ext>
            </a:extLst>
          </p:cNvPr>
          <p:cNvPicPr>
            <a:picLocks noChangeAspect="1"/>
          </p:cNvPicPr>
          <p:nvPr/>
        </p:nvPicPr>
        <p:blipFill>
          <a:blip r:embed="rId2"/>
          <a:srcRect l="63649" t="39210" r="1" b="16294"/>
          <a:stretch>
            <a:fillRect/>
          </a:stretch>
        </p:blipFill>
        <p:spPr>
          <a:xfrm>
            <a:off x="6516460" y="5988573"/>
            <a:ext cx="1475066" cy="817538"/>
          </a:xfrm>
          <a:prstGeom prst="rect">
            <a:avLst/>
          </a:prstGeom>
        </p:spPr>
      </p:pic>
    </p:spTree>
    <p:extLst>
      <p:ext uri="{BB962C8B-B14F-4D97-AF65-F5344CB8AC3E}">
        <p14:creationId xmlns:p14="http://schemas.microsoft.com/office/powerpoint/2010/main" val="36256579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10099</TotalTime>
  <Words>163</Words>
  <Application>Microsoft Macintosh PowerPoint</Application>
  <PresentationFormat>Grand écran</PresentationFormat>
  <Paragraphs>19</Paragraphs>
  <Slides>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Aptos</vt:lpstr>
      <vt:lpstr>Arial</vt:lpstr>
      <vt:lpstr>Calibri</vt:lpstr>
      <vt:lpstr>Calibri Light</vt:lpstr>
      <vt:lpstr>Marianne</vt:lpstr>
      <vt:lpstr>Modern Love</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Lord Azgrim</dc:creator>
  <cp:lastModifiedBy>audrey Tamarii</cp:lastModifiedBy>
  <cp:revision>151</cp:revision>
  <dcterms:created xsi:type="dcterms:W3CDTF">2021-11-07T14:36:06Z</dcterms:created>
  <dcterms:modified xsi:type="dcterms:W3CDTF">2026-09-20T11:13:27Z</dcterms:modified>
</cp:coreProperties>
</file>