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7"/>
  </p:notesMasterIdLst>
  <p:sldIdLst>
    <p:sldId id="317" r:id="rId2"/>
    <p:sldId id="334" r:id="rId3"/>
    <p:sldId id="318" r:id="rId4"/>
    <p:sldId id="319" r:id="rId5"/>
    <p:sldId id="331" r:id="rId6"/>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BFBFB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903" autoAdjust="0"/>
    <p:restoredTop sz="95851"/>
  </p:normalViewPr>
  <p:slideViewPr>
    <p:cSldViewPr snapToGrid="0">
      <p:cViewPr varScale="1">
        <p:scale>
          <a:sx n="116" d="100"/>
          <a:sy n="116" d="100"/>
        </p:scale>
        <p:origin x="1288" y="1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notesMaster" Target="notesMasters/notesMaster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PF"/>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924EC1E-D0E1-DF4B-8831-A3F49E005FC3}" type="datetimeFigureOut">
              <a:rPr lang="fr-PF" smtClean="0"/>
              <a:t>20/09/2026</a:t>
            </a:fld>
            <a:endParaRPr lang="fr-PF"/>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PF"/>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PF"/>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PF"/>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477D980-0778-024C-A0FC-FCDDE2BC5742}" type="slidenum">
              <a:rPr lang="fr-PF" smtClean="0"/>
              <a:t>‹N°›</a:t>
            </a:fld>
            <a:endParaRPr lang="fr-PF"/>
          </a:p>
        </p:txBody>
      </p:sp>
    </p:spTree>
    <p:extLst>
      <p:ext uri="{BB962C8B-B14F-4D97-AF65-F5344CB8AC3E}">
        <p14:creationId xmlns:p14="http://schemas.microsoft.com/office/powerpoint/2010/main" val="329849036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3.png"/><Relationship Id="rId4" Type="http://schemas.microsoft.com/office/2007/relationships/hdphoto" Target="../media/hdphoto1.wdp"/></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3.png"/><Relationship Id="rId4" Type="http://schemas.microsoft.com/office/2007/relationships/hdphoto" Target="../media/hdphoto1.wdp"/></Relationships>
</file>

<file path=ppt/slideLayouts/_rels/slideLayout4.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1.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 Id="rId5" Type="http://schemas.openxmlformats.org/officeDocument/2006/relationships/image" Target="../media/image1.png"/><Relationship Id="rId4" Type="http://schemas.openxmlformats.org/officeDocument/2006/relationships/image" Target="../media/image7.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 Id="rId4" Type="http://schemas.openxmlformats.org/officeDocument/2006/relationships/image" Target="../media/image1.pn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Contenu avec légende">
    <p:spTree>
      <p:nvGrpSpPr>
        <p:cNvPr id="1" name=""/>
        <p:cNvGrpSpPr/>
        <p:nvPr/>
      </p:nvGrpSpPr>
      <p:grpSpPr>
        <a:xfrm>
          <a:off x="0" y="0"/>
          <a:ext cx="0" cy="0"/>
          <a:chOff x="0" y="0"/>
          <a:chExt cx="0" cy="0"/>
        </a:xfrm>
      </p:grpSpPr>
      <p:pic>
        <p:nvPicPr>
          <p:cNvPr id="15" name="Image 14">
            <a:extLst>
              <a:ext uri="{FF2B5EF4-FFF2-40B4-BE49-F238E27FC236}">
                <a16:creationId xmlns:a16="http://schemas.microsoft.com/office/drawing/2014/main" id="{EE0F8BAC-649D-F8CA-C3E6-DEF58FC4BF2E}"/>
              </a:ext>
            </a:extLst>
          </p:cNvPr>
          <p:cNvPicPr>
            <a:picLocks noChangeAspect="1"/>
          </p:cNvPicPr>
          <p:nvPr userDrawn="1"/>
        </p:nvPicPr>
        <p:blipFill rotWithShape="1">
          <a:blip r:embed="rId2">
            <a:duotone>
              <a:schemeClr val="accent2">
                <a:shade val="45000"/>
                <a:satMod val="135000"/>
              </a:schemeClr>
              <a:prstClr val="white"/>
            </a:duotone>
          </a:blip>
          <a:srcRect l="39554"/>
          <a:stretch/>
        </p:blipFill>
        <p:spPr>
          <a:xfrm>
            <a:off x="-17922" y="-518"/>
            <a:ext cx="3469859" cy="205700"/>
          </a:xfrm>
          <a:prstGeom prst="rect">
            <a:avLst/>
          </a:prstGeom>
        </p:spPr>
      </p:pic>
      <p:pic>
        <p:nvPicPr>
          <p:cNvPr id="16" name="Image 15">
            <a:extLst>
              <a:ext uri="{FF2B5EF4-FFF2-40B4-BE49-F238E27FC236}">
                <a16:creationId xmlns:a16="http://schemas.microsoft.com/office/drawing/2014/main" id="{64A22DC1-0907-5CA7-B870-18ABD9163E06}"/>
              </a:ext>
            </a:extLst>
          </p:cNvPr>
          <p:cNvPicPr>
            <a:picLocks noChangeAspect="1"/>
          </p:cNvPicPr>
          <p:nvPr userDrawn="1"/>
        </p:nvPicPr>
        <p:blipFill rotWithShape="1">
          <a:blip r:embed="rId2">
            <a:duotone>
              <a:schemeClr val="accent2">
                <a:shade val="45000"/>
                <a:satMod val="135000"/>
              </a:schemeClr>
              <a:prstClr val="white"/>
            </a:duotone>
          </a:blip>
          <a:srcRect r="1163"/>
          <a:stretch/>
        </p:blipFill>
        <p:spPr>
          <a:xfrm>
            <a:off x="6518366" y="-1305"/>
            <a:ext cx="5673634" cy="205700"/>
          </a:xfrm>
          <a:prstGeom prst="rect">
            <a:avLst/>
          </a:prstGeom>
        </p:spPr>
      </p:pic>
      <p:pic>
        <p:nvPicPr>
          <p:cNvPr id="17" name="Image 16">
            <a:extLst>
              <a:ext uri="{FF2B5EF4-FFF2-40B4-BE49-F238E27FC236}">
                <a16:creationId xmlns:a16="http://schemas.microsoft.com/office/drawing/2014/main" id="{2C769A1E-6A37-DB26-E89D-9B632B9A99B2}"/>
              </a:ext>
            </a:extLst>
          </p:cNvPr>
          <p:cNvPicPr>
            <a:picLocks noChangeAspect="1"/>
          </p:cNvPicPr>
          <p:nvPr userDrawn="1"/>
        </p:nvPicPr>
        <p:blipFill>
          <a:blip r:embed="rId2">
            <a:duotone>
              <a:schemeClr val="accent2">
                <a:shade val="45000"/>
                <a:satMod val="135000"/>
              </a:schemeClr>
              <a:prstClr val="white"/>
            </a:duotone>
          </a:blip>
          <a:stretch>
            <a:fillRect/>
          </a:stretch>
        </p:blipFill>
        <p:spPr>
          <a:xfrm>
            <a:off x="924223" y="-1583"/>
            <a:ext cx="5740400" cy="205700"/>
          </a:xfrm>
          <a:prstGeom prst="rect">
            <a:avLst/>
          </a:prstGeom>
        </p:spPr>
      </p:pic>
      <p:pic>
        <p:nvPicPr>
          <p:cNvPr id="9" name="Image 8">
            <a:extLst>
              <a:ext uri="{FF2B5EF4-FFF2-40B4-BE49-F238E27FC236}">
                <a16:creationId xmlns:a16="http://schemas.microsoft.com/office/drawing/2014/main" id="{7924AEBF-9CF8-FE18-C99D-EDA5F9F3AFC8}"/>
              </a:ext>
            </a:extLst>
          </p:cNvPr>
          <p:cNvPicPr>
            <a:picLocks/>
          </p:cNvPicPr>
          <p:nvPr userDrawn="1"/>
        </p:nvPicPr>
        <p:blipFill>
          <a:blip r:embed="rId2">
            <a:duotone>
              <a:schemeClr val="accent2">
                <a:shade val="45000"/>
                <a:satMod val="135000"/>
              </a:schemeClr>
              <a:prstClr val="white"/>
            </a:duotone>
          </a:blip>
          <a:stretch>
            <a:fillRect/>
          </a:stretch>
        </p:blipFill>
        <p:spPr>
          <a:xfrm>
            <a:off x="5644031" y="6714000"/>
            <a:ext cx="5740400" cy="144000"/>
          </a:xfrm>
          <a:prstGeom prst="rect">
            <a:avLst/>
          </a:prstGeom>
        </p:spPr>
      </p:pic>
      <p:pic>
        <p:nvPicPr>
          <p:cNvPr id="10" name="Image 9">
            <a:extLst>
              <a:ext uri="{FF2B5EF4-FFF2-40B4-BE49-F238E27FC236}">
                <a16:creationId xmlns:a16="http://schemas.microsoft.com/office/drawing/2014/main" id="{EEA160FD-415E-41DA-2740-95C692394B5D}"/>
              </a:ext>
            </a:extLst>
          </p:cNvPr>
          <p:cNvPicPr>
            <a:picLocks/>
          </p:cNvPicPr>
          <p:nvPr userDrawn="1"/>
        </p:nvPicPr>
        <p:blipFill>
          <a:blip r:embed="rId2">
            <a:duotone>
              <a:schemeClr val="accent2">
                <a:shade val="45000"/>
                <a:satMod val="135000"/>
              </a:schemeClr>
              <a:prstClr val="white"/>
            </a:duotone>
          </a:blip>
          <a:stretch>
            <a:fillRect/>
          </a:stretch>
        </p:blipFill>
        <p:spPr>
          <a:xfrm>
            <a:off x="0" y="6714000"/>
            <a:ext cx="5760640" cy="144000"/>
          </a:xfrm>
          <a:prstGeom prst="rect">
            <a:avLst/>
          </a:prstGeom>
        </p:spPr>
      </p:pic>
      <p:pic>
        <p:nvPicPr>
          <p:cNvPr id="11" name="Image 10">
            <a:extLst>
              <a:ext uri="{FF2B5EF4-FFF2-40B4-BE49-F238E27FC236}">
                <a16:creationId xmlns:a16="http://schemas.microsoft.com/office/drawing/2014/main" id="{D3A05847-6056-769E-38C2-4A5881C2371D}"/>
              </a:ext>
            </a:extLst>
          </p:cNvPr>
          <p:cNvPicPr>
            <a:picLocks/>
          </p:cNvPicPr>
          <p:nvPr userDrawn="1"/>
        </p:nvPicPr>
        <p:blipFill rotWithShape="1">
          <a:blip r:embed="rId2">
            <a:duotone>
              <a:schemeClr val="accent2">
                <a:shade val="45000"/>
                <a:satMod val="135000"/>
              </a:schemeClr>
              <a:prstClr val="white"/>
            </a:duotone>
          </a:blip>
          <a:srcRect r="83900" b="3522"/>
          <a:stretch/>
        </p:blipFill>
        <p:spPr>
          <a:xfrm>
            <a:off x="11267822" y="6714000"/>
            <a:ext cx="924178" cy="144000"/>
          </a:xfrm>
          <a:prstGeom prst="rect">
            <a:avLst/>
          </a:prstGeom>
        </p:spPr>
      </p:pic>
      <p:sp>
        <p:nvSpPr>
          <p:cNvPr id="12" name="Rectangle 11">
            <a:extLst>
              <a:ext uri="{FF2B5EF4-FFF2-40B4-BE49-F238E27FC236}">
                <a16:creationId xmlns:a16="http://schemas.microsoft.com/office/drawing/2014/main" id="{542F5322-C080-29F5-6C94-0F3A2BF0E591}"/>
              </a:ext>
            </a:extLst>
          </p:cNvPr>
          <p:cNvSpPr/>
          <p:nvPr userDrawn="1"/>
        </p:nvSpPr>
        <p:spPr>
          <a:xfrm>
            <a:off x="987383" y="0"/>
            <a:ext cx="5478731" cy="432000"/>
          </a:xfrm>
          <a:prstGeom prst="rect">
            <a:avLst/>
          </a:prstGeom>
          <a:solidFill>
            <a:schemeClr val="tx1">
              <a:lumMod val="50000"/>
              <a:lumOff val="50000"/>
            </a:schemeClr>
          </a:solidFill>
          <a:ln>
            <a:noFill/>
          </a:ln>
          <a:effectLst>
            <a:outerShdw blurRad="50800" dist="38100" dir="5400000" algn="t"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lIns="36000" tIns="0" rIns="90000" bIns="0" rtlCol="0" anchor="ctr"/>
          <a:lstStyle/>
          <a:p>
            <a:pPr algn="ctr"/>
            <a:r>
              <a:rPr lang="fr-PF" sz="1800" b="1" dirty="0">
                <a:latin typeface="Marianne" panose="02000000000000000000" pitchFamily="2" charset="0"/>
              </a:rPr>
              <a:t>Géocopie</a:t>
            </a:r>
            <a:r>
              <a:rPr lang="fr-PF" sz="1800" b="0" dirty="0">
                <a:latin typeface="Marianne" panose="02000000000000000000" pitchFamily="2" charset="0"/>
              </a:rPr>
              <a:t> - </a:t>
            </a:r>
            <a:r>
              <a:rPr lang="fr-PF" sz="1800" b="1" dirty="0">
                <a:latin typeface="Marianne" panose="02000000000000000000" pitchFamily="2" charset="0"/>
              </a:rPr>
              <a:t>C</a:t>
            </a:r>
            <a:r>
              <a:rPr lang="fr-PF" sz="1800" b="0" dirty="0">
                <a:latin typeface="Marianne" panose="02000000000000000000" pitchFamily="2" charset="0"/>
              </a:rPr>
              <a:t>ulture </a:t>
            </a:r>
            <a:r>
              <a:rPr lang="fr-PF" sz="1800" b="1" dirty="0">
                <a:latin typeface="Marianne" panose="02000000000000000000" pitchFamily="2" charset="0"/>
              </a:rPr>
              <a:t>H</a:t>
            </a:r>
            <a:r>
              <a:rPr lang="fr-PF" sz="1800" b="0" dirty="0">
                <a:latin typeface="Marianne" panose="02000000000000000000" pitchFamily="2" charset="0"/>
              </a:rPr>
              <a:t>umaniste</a:t>
            </a:r>
            <a:r>
              <a:rPr lang="fr-PF" sz="1800" b="1" dirty="0">
                <a:latin typeface="Marianne" panose="02000000000000000000" pitchFamily="2" charset="0"/>
              </a:rPr>
              <a:t> A</a:t>
            </a:r>
            <a:r>
              <a:rPr lang="fr-PF" sz="1800" b="0" dirty="0">
                <a:latin typeface="Marianne" panose="02000000000000000000" pitchFamily="2" charset="0"/>
              </a:rPr>
              <a:t>rtistique</a:t>
            </a:r>
          </a:p>
        </p:txBody>
      </p:sp>
    </p:spTree>
    <p:extLst>
      <p:ext uri="{BB962C8B-B14F-4D97-AF65-F5344CB8AC3E}">
        <p14:creationId xmlns:p14="http://schemas.microsoft.com/office/powerpoint/2010/main" val="260062094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ontenu avec légende">
    <p:spTree>
      <p:nvGrpSpPr>
        <p:cNvPr id="1" name=""/>
        <p:cNvGrpSpPr/>
        <p:nvPr/>
      </p:nvGrpSpPr>
      <p:grpSpPr>
        <a:xfrm>
          <a:off x="0" y="0"/>
          <a:ext cx="0" cy="0"/>
          <a:chOff x="0" y="0"/>
          <a:chExt cx="0" cy="0"/>
        </a:xfrm>
      </p:grpSpPr>
      <p:pic>
        <p:nvPicPr>
          <p:cNvPr id="18" name="Image 17">
            <a:extLst>
              <a:ext uri="{FF2B5EF4-FFF2-40B4-BE49-F238E27FC236}">
                <a16:creationId xmlns:a16="http://schemas.microsoft.com/office/drawing/2014/main" id="{6BCB23E4-9939-6ECF-8A5B-0570F7CD3F1D}"/>
              </a:ext>
            </a:extLst>
          </p:cNvPr>
          <p:cNvPicPr>
            <a:picLocks noChangeAspect="1"/>
          </p:cNvPicPr>
          <p:nvPr userDrawn="1"/>
        </p:nvPicPr>
        <p:blipFill rotWithShape="1">
          <a:blip r:embed="rId2">
            <a:duotone>
              <a:schemeClr val="accent2">
                <a:shade val="45000"/>
                <a:satMod val="135000"/>
              </a:schemeClr>
              <a:prstClr val="white"/>
            </a:duotone>
          </a:blip>
          <a:srcRect l="39554"/>
          <a:stretch/>
        </p:blipFill>
        <p:spPr>
          <a:xfrm>
            <a:off x="-17922" y="-518"/>
            <a:ext cx="3469859" cy="205700"/>
          </a:xfrm>
          <a:prstGeom prst="rect">
            <a:avLst/>
          </a:prstGeom>
        </p:spPr>
      </p:pic>
      <p:pic>
        <p:nvPicPr>
          <p:cNvPr id="19" name="Image 18">
            <a:extLst>
              <a:ext uri="{FF2B5EF4-FFF2-40B4-BE49-F238E27FC236}">
                <a16:creationId xmlns:a16="http://schemas.microsoft.com/office/drawing/2014/main" id="{4D9AD8CA-CB91-F9B7-9FD8-99BEC45924E5}"/>
              </a:ext>
            </a:extLst>
          </p:cNvPr>
          <p:cNvPicPr>
            <a:picLocks noChangeAspect="1"/>
          </p:cNvPicPr>
          <p:nvPr userDrawn="1"/>
        </p:nvPicPr>
        <p:blipFill rotWithShape="1">
          <a:blip r:embed="rId2">
            <a:duotone>
              <a:schemeClr val="accent2">
                <a:shade val="45000"/>
                <a:satMod val="135000"/>
              </a:schemeClr>
              <a:prstClr val="white"/>
            </a:duotone>
          </a:blip>
          <a:srcRect r="1163"/>
          <a:stretch/>
        </p:blipFill>
        <p:spPr>
          <a:xfrm>
            <a:off x="6518366" y="-1305"/>
            <a:ext cx="5673634" cy="205700"/>
          </a:xfrm>
          <a:prstGeom prst="rect">
            <a:avLst/>
          </a:prstGeom>
        </p:spPr>
      </p:pic>
      <p:pic>
        <p:nvPicPr>
          <p:cNvPr id="20" name="Image 19">
            <a:extLst>
              <a:ext uri="{FF2B5EF4-FFF2-40B4-BE49-F238E27FC236}">
                <a16:creationId xmlns:a16="http://schemas.microsoft.com/office/drawing/2014/main" id="{FA2738BF-489E-5CD2-C121-CB9852BCC1DE}"/>
              </a:ext>
            </a:extLst>
          </p:cNvPr>
          <p:cNvPicPr>
            <a:picLocks noChangeAspect="1"/>
          </p:cNvPicPr>
          <p:nvPr userDrawn="1"/>
        </p:nvPicPr>
        <p:blipFill>
          <a:blip r:embed="rId2">
            <a:duotone>
              <a:schemeClr val="accent2">
                <a:shade val="45000"/>
                <a:satMod val="135000"/>
              </a:schemeClr>
              <a:prstClr val="white"/>
            </a:duotone>
          </a:blip>
          <a:stretch>
            <a:fillRect/>
          </a:stretch>
        </p:blipFill>
        <p:spPr>
          <a:xfrm>
            <a:off x="924223" y="-1583"/>
            <a:ext cx="5740400" cy="205700"/>
          </a:xfrm>
          <a:prstGeom prst="rect">
            <a:avLst/>
          </a:prstGeom>
        </p:spPr>
      </p:pic>
      <p:pic>
        <p:nvPicPr>
          <p:cNvPr id="9" name="Image 8">
            <a:extLst>
              <a:ext uri="{FF2B5EF4-FFF2-40B4-BE49-F238E27FC236}">
                <a16:creationId xmlns:a16="http://schemas.microsoft.com/office/drawing/2014/main" id="{76FE7D2A-6BE6-4BCF-890B-A1A5E9819214}"/>
              </a:ext>
            </a:extLst>
          </p:cNvPr>
          <p:cNvPicPr>
            <a:picLocks noChangeAspect="1"/>
          </p:cNvPicPr>
          <p:nvPr userDrawn="1"/>
        </p:nvPicPr>
        <p:blipFill>
          <a:blip r:embed="rId3">
            <a:extLst>
              <a:ext uri="{BEBA8EAE-BF5A-486C-A8C5-ECC9F3942E4B}">
                <a14:imgProps xmlns:a14="http://schemas.microsoft.com/office/drawing/2010/main">
                  <a14:imgLayer r:embed="rId4">
                    <a14:imgEffect>
                      <a14:backgroundRemoval t="4206" b="94192" l="6467" r="93533">
                        <a14:foregroundMark x1="53867" y1="91455" x2="71000" y2="56809"/>
                        <a14:foregroundMark x1="71000" y1="56809" x2="43067" y2="28304"/>
                        <a14:foregroundMark x1="43067" y1="28304" x2="16733" y2="57677"/>
                        <a14:foregroundMark x1="16733" y1="57677" x2="29533" y2="87250"/>
                        <a14:foregroundMark x1="57467" y1="83712" x2="28333" y2="78972"/>
                        <a14:foregroundMark x1="18400" y1="52670" x2="26800" y2="17490"/>
                        <a14:foregroundMark x1="26800" y1="17490" x2="65533" y2="13952"/>
                        <a14:foregroundMark x1="65533" y1="13952" x2="91067" y2="45527"/>
                        <a14:foregroundMark x1="91067" y1="45527" x2="92600" y2="51268"/>
                        <a14:foregroundMark x1="35000" y1="7343" x2="63867" y2="11415"/>
                        <a14:foregroundMark x1="89467" y1="27570" x2="89733" y2="32777"/>
                        <a14:foregroundMark x1="48000" y1="6409" x2="47800" y2="4272"/>
                        <a14:foregroundMark x1="18133" y1="28972" x2="18133" y2="34913"/>
                        <a14:foregroundMark x1="10067" y1="48398" x2="11267" y2="63818"/>
                        <a14:foregroundMark x1="6533" y1="64820" x2="7467" y2="38718"/>
                        <a14:foregroundMark x1="93067" y1="57944" x2="90467" y2="65955"/>
                        <a14:foregroundMark x1="49933" y1="94259" x2="35000" y2="93525"/>
                        <a14:foregroundMark x1="92800" y1="35381" x2="93533" y2="63618"/>
                      </a14:backgroundRemoval>
                    </a14:imgEffect>
                  </a14:imgLayer>
                </a14:imgProps>
              </a:ext>
            </a:extLst>
          </a:blip>
          <a:stretch>
            <a:fillRect/>
          </a:stretch>
        </p:blipFill>
        <p:spPr>
          <a:xfrm>
            <a:off x="10760878" y="338379"/>
            <a:ext cx="1339577" cy="1337791"/>
          </a:xfrm>
          <a:prstGeom prst="rect">
            <a:avLst/>
          </a:prstGeom>
        </p:spPr>
      </p:pic>
      <p:sp>
        <p:nvSpPr>
          <p:cNvPr id="10" name="Rectangle : coins arrondis 9">
            <a:extLst>
              <a:ext uri="{FF2B5EF4-FFF2-40B4-BE49-F238E27FC236}">
                <a16:creationId xmlns:a16="http://schemas.microsoft.com/office/drawing/2014/main" id="{6E74B921-9380-149A-0D0A-724B1B7CFEA0}"/>
              </a:ext>
            </a:extLst>
          </p:cNvPr>
          <p:cNvSpPr/>
          <p:nvPr userDrawn="1"/>
        </p:nvSpPr>
        <p:spPr>
          <a:xfrm>
            <a:off x="1134235" y="0"/>
            <a:ext cx="5185027" cy="1254655"/>
          </a:xfrm>
          <a:prstGeom prst="roundRect">
            <a:avLst>
              <a:gd name="adj" fmla="val 0"/>
            </a:avLst>
          </a:prstGeom>
          <a:solidFill>
            <a:schemeClr val="bg1">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PF"/>
          </a:p>
        </p:txBody>
      </p:sp>
      <p:sp>
        <p:nvSpPr>
          <p:cNvPr id="11" name="Rectangle 10">
            <a:extLst>
              <a:ext uri="{FF2B5EF4-FFF2-40B4-BE49-F238E27FC236}">
                <a16:creationId xmlns:a16="http://schemas.microsoft.com/office/drawing/2014/main" id="{904AE5A0-1ACE-B204-BA85-15D22B33C7CC}"/>
              </a:ext>
            </a:extLst>
          </p:cNvPr>
          <p:cNvSpPr/>
          <p:nvPr userDrawn="1"/>
        </p:nvSpPr>
        <p:spPr>
          <a:xfrm>
            <a:off x="1274494" y="534655"/>
            <a:ext cx="4904509" cy="611314"/>
          </a:xfrm>
          <a:prstGeom prst="rect">
            <a:avLst/>
          </a:prstGeom>
          <a:solidFill>
            <a:srgbClr val="AC212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PF" sz="3600" b="1" dirty="0">
              <a:solidFill>
                <a:schemeClr val="bg1"/>
              </a:solidFill>
              <a:latin typeface="Marianne" panose="02000000000000000000" pitchFamily="2" charset="0"/>
            </a:endParaRPr>
          </a:p>
        </p:txBody>
      </p:sp>
      <p:sp>
        <p:nvSpPr>
          <p:cNvPr id="12" name="Rectangle 11">
            <a:extLst>
              <a:ext uri="{FF2B5EF4-FFF2-40B4-BE49-F238E27FC236}">
                <a16:creationId xmlns:a16="http://schemas.microsoft.com/office/drawing/2014/main" id="{542F5322-C080-29F5-6C94-0F3A2BF0E591}"/>
              </a:ext>
            </a:extLst>
          </p:cNvPr>
          <p:cNvSpPr/>
          <p:nvPr userDrawn="1"/>
        </p:nvSpPr>
        <p:spPr>
          <a:xfrm>
            <a:off x="987383" y="0"/>
            <a:ext cx="5478731" cy="432000"/>
          </a:xfrm>
          <a:prstGeom prst="rect">
            <a:avLst/>
          </a:prstGeom>
          <a:solidFill>
            <a:schemeClr val="tx1">
              <a:lumMod val="50000"/>
              <a:lumOff val="50000"/>
            </a:schemeClr>
          </a:solidFill>
          <a:ln>
            <a:noFill/>
          </a:ln>
          <a:effectLst>
            <a:outerShdw blurRad="50800" dist="38100" dir="5400000" algn="t"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lIns="36000" tIns="0" rIns="90000" bIns="0" rtlCol="0" anchor="ctr"/>
          <a:lstStyle/>
          <a:p>
            <a:pPr algn="ctr"/>
            <a:r>
              <a:rPr lang="fr-PF" sz="1800" b="1" dirty="0">
                <a:latin typeface="Marianne" panose="02000000000000000000" pitchFamily="2" charset="0"/>
              </a:rPr>
              <a:t>Géocopie</a:t>
            </a:r>
            <a:r>
              <a:rPr lang="fr-PF" sz="1800" b="0" dirty="0">
                <a:latin typeface="Marianne" panose="02000000000000000000" pitchFamily="2" charset="0"/>
              </a:rPr>
              <a:t> - </a:t>
            </a:r>
            <a:r>
              <a:rPr lang="fr-PF" sz="1800" b="1" dirty="0">
                <a:latin typeface="Marianne" panose="02000000000000000000" pitchFamily="2" charset="0"/>
              </a:rPr>
              <a:t>C</a:t>
            </a:r>
            <a:r>
              <a:rPr lang="fr-PF" sz="1800" b="0" dirty="0">
                <a:latin typeface="Marianne" panose="02000000000000000000" pitchFamily="2" charset="0"/>
              </a:rPr>
              <a:t>ulture </a:t>
            </a:r>
            <a:r>
              <a:rPr lang="fr-PF" sz="1800" b="1" dirty="0">
                <a:latin typeface="Marianne" panose="02000000000000000000" pitchFamily="2" charset="0"/>
              </a:rPr>
              <a:t>H</a:t>
            </a:r>
            <a:r>
              <a:rPr lang="fr-PF" sz="1800" b="0" dirty="0">
                <a:latin typeface="Marianne" panose="02000000000000000000" pitchFamily="2" charset="0"/>
              </a:rPr>
              <a:t>umaniste</a:t>
            </a:r>
            <a:r>
              <a:rPr lang="fr-PF" sz="1800" b="1" dirty="0">
                <a:latin typeface="Marianne" panose="02000000000000000000" pitchFamily="2" charset="0"/>
              </a:rPr>
              <a:t> A</a:t>
            </a:r>
            <a:r>
              <a:rPr lang="fr-PF" sz="1800" b="0" dirty="0">
                <a:latin typeface="Marianne" panose="02000000000000000000" pitchFamily="2" charset="0"/>
              </a:rPr>
              <a:t>rtistique</a:t>
            </a:r>
          </a:p>
        </p:txBody>
      </p:sp>
      <p:pic>
        <p:nvPicPr>
          <p:cNvPr id="14" name="Picture 2" descr="Symbole_avion avec pointillé - Bâtir l&amp;#39;horizon">
            <a:extLst>
              <a:ext uri="{FF2B5EF4-FFF2-40B4-BE49-F238E27FC236}">
                <a16:creationId xmlns:a16="http://schemas.microsoft.com/office/drawing/2014/main" id="{24838B1A-0107-B4E3-9B47-18C221922DCF}"/>
              </a:ext>
            </a:extLst>
          </p:cNvPr>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rot="947981">
            <a:off x="6594965" y="228342"/>
            <a:ext cx="3954271" cy="1358447"/>
          </a:xfrm>
          <a:prstGeom prst="rect">
            <a:avLst/>
          </a:prstGeom>
          <a:noFill/>
          <a:extLst>
            <a:ext uri="{909E8E84-426E-40DD-AFC4-6F175D3DCCD1}">
              <a14:hiddenFill xmlns:a14="http://schemas.microsoft.com/office/drawing/2010/main">
                <a:solidFill>
                  <a:srgbClr val="FFFFFF"/>
                </a:solidFill>
              </a14:hiddenFill>
            </a:ext>
          </a:extLst>
        </p:spPr>
      </p:pic>
      <p:pic>
        <p:nvPicPr>
          <p:cNvPr id="21" name="Image 20">
            <a:extLst>
              <a:ext uri="{FF2B5EF4-FFF2-40B4-BE49-F238E27FC236}">
                <a16:creationId xmlns:a16="http://schemas.microsoft.com/office/drawing/2014/main" id="{DB17E381-160A-FFDA-18C7-ED8D5836BC4C}"/>
              </a:ext>
            </a:extLst>
          </p:cNvPr>
          <p:cNvPicPr>
            <a:picLocks/>
          </p:cNvPicPr>
          <p:nvPr userDrawn="1"/>
        </p:nvPicPr>
        <p:blipFill>
          <a:blip r:embed="rId2">
            <a:duotone>
              <a:schemeClr val="accent2">
                <a:shade val="45000"/>
                <a:satMod val="135000"/>
              </a:schemeClr>
              <a:prstClr val="white"/>
            </a:duotone>
          </a:blip>
          <a:stretch>
            <a:fillRect/>
          </a:stretch>
        </p:blipFill>
        <p:spPr>
          <a:xfrm>
            <a:off x="5644031" y="6714000"/>
            <a:ext cx="5740400" cy="144000"/>
          </a:xfrm>
          <a:prstGeom prst="rect">
            <a:avLst/>
          </a:prstGeom>
        </p:spPr>
      </p:pic>
      <p:pic>
        <p:nvPicPr>
          <p:cNvPr id="22" name="Image 21">
            <a:extLst>
              <a:ext uri="{FF2B5EF4-FFF2-40B4-BE49-F238E27FC236}">
                <a16:creationId xmlns:a16="http://schemas.microsoft.com/office/drawing/2014/main" id="{75366F09-A8C0-AF1D-ACD7-225694C3E76D}"/>
              </a:ext>
            </a:extLst>
          </p:cNvPr>
          <p:cNvPicPr>
            <a:picLocks/>
          </p:cNvPicPr>
          <p:nvPr userDrawn="1"/>
        </p:nvPicPr>
        <p:blipFill>
          <a:blip r:embed="rId2">
            <a:duotone>
              <a:schemeClr val="accent2">
                <a:shade val="45000"/>
                <a:satMod val="135000"/>
              </a:schemeClr>
              <a:prstClr val="white"/>
            </a:duotone>
          </a:blip>
          <a:stretch>
            <a:fillRect/>
          </a:stretch>
        </p:blipFill>
        <p:spPr>
          <a:xfrm>
            <a:off x="0" y="6714000"/>
            <a:ext cx="5760640" cy="144000"/>
          </a:xfrm>
          <a:prstGeom prst="rect">
            <a:avLst/>
          </a:prstGeom>
        </p:spPr>
      </p:pic>
      <p:pic>
        <p:nvPicPr>
          <p:cNvPr id="23" name="Image 22">
            <a:extLst>
              <a:ext uri="{FF2B5EF4-FFF2-40B4-BE49-F238E27FC236}">
                <a16:creationId xmlns:a16="http://schemas.microsoft.com/office/drawing/2014/main" id="{482D1DB3-873B-E555-3C6A-385C21F5B247}"/>
              </a:ext>
            </a:extLst>
          </p:cNvPr>
          <p:cNvPicPr>
            <a:picLocks/>
          </p:cNvPicPr>
          <p:nvPr userDrawn="1"/>
        </p:nvPicPr>
        <p:blipFill rotWithShape="1">
          <a:blip r:embed="rId2">
            <a:duotone>
              <a:schemeClr val="accent2">
                <a:shade val="45000"/>
                <a:satMod val="135000"/>
              </a:schemeClr>
              <a:prstClr val="white"/>
            </a:duotone>
          </a:blip>
          <a:srcRect r="83900" b="3522"/>
          <a:stretch/>
        </p:blipFill>
        <p:spPr>
          <a:xfrm>
            <a:off x="11267822" y="6714000"/>
            <a:ext cx="924178" cy="144000"/>
          </a:xfrm>
          <a:prstGeom prst="rect">
            <a:avLst/>
          </a:prstGeom>
        </p:spPr>
      </p:pic>
    </p:spTree>
    <p:extLst>
      <p:ext uri="{BB962C8B-B14F-4D97-AF65-F5344CB8AC3E}">
        <p14:creationId xmlns:p14="http://schemas.microsoft.com/office/powerpoint/2010/main" val="386123112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iapositive de titre">
    <p:bg>
      <p:bgPr>
        <a:solidFill>
          <a:schemeClr val="bg1">
            <a:alpha val="0"/>
          </a:schemeClr>
        </a:solidFill>
        <a:effectLst/>
      </p:bgPr>
    </p:bg>
    <p:spTree>
      <p:nvGrpSpPr>
        <p:cNvPr id="1" name=""/>
        <p:cNvGrpSpPr/>
        <p:nvPr/>
      </p:nvGrpSpPr>
      <p:grpSpPr>
        <a:xfrm>
          <a:off x="0" y="0"/>
          <a:ext cx="0" cy="0"/>
          <a:chOff x="0" y="0"/>
          <a:chExt cx="0" cy="0"/>
        </a:xfrm>
      </p:grpSpPr>
      <p:pic>
        <p:nvPicPr>
          <p:cNvPr id="7" name="Image 6">
            <a:extLst>
              <a:ext uri="{FF2B5EF4-FFF2-40B4-BE49-F238E27FC236}">
                <a16:creationId xmlns:a16="http://schemas.microsoft.com/office/drawing/2014/main" id="{2F254AB9-4346-D77A-145E-3179722B3D97}"/>
              </a:ext>
            </a:extLst>
          </p:cNvPr>
          <p:cNvPicPr>
            <a:picLocks noChangeAspect="1"/>
          </p:cNvPicPr>
          <p:nvPr userDrawn="1"/>
        </p:nvPicPr>
        <p:blipFill rotWithShape="1">
          <a:blip r:embed="rId2">
            <a:duotone>
              <a:schemeClr val="accent2">
                <a:shade val="45000"/>
                <a:satMod val="135000"/>
              </a:schemeClr>
              <a:prstClr val="white"/>
            </a:duotone>
          </a:blip>
          <a:srcRect l="39554"/>
          <a:stretch/>
        </p:blipFill>
        <p:spPr>
          <a:xfrm>
            <a:off x="-17922" y="-518"/>
            <a:ext cx="3469859" cy="205700"/>
          </a:xfrm>
          <a:prstGeom prst="rect">
            <a:avLst/>
          </a:prstGeom>
        </p:spPr>
      </p:pic>
      <p:pic>
        <p:nvPicPr>
          <p:cNvPr id="9" name="Image 8">
            <a:extLst>
              <a:ext uri="{FF2B5EF4-FFF2-40B4-BE49-F238E27FC236}">
                <a16:creationId xmlns:a16="http://schemas.microsoft.com/office/drawing/2014/main" id="{7FB35E98-5FCA-4023-FEEF-A98EF24B311D}"/>
              </a:ext>
            </a:extLst>
          </p:cNvPr>
          <p:cNvPicPr>
            <a:picLocks noChangeAspect="1"/>
          </p:cNvPicPr>
          <p:nvPr userDrawn="1"/>
        </p:nvPicPr>
        <p:blipFill rotWithShape="1">
          <a:blip r:embed="rId2">
            <a:duotone>
              <a:schemeClr val="accent2">
                <a:shade val="45000"/>
                <a:satMod val="135000"/>
              </a:schemeClr>
              <a:prstClr val="white"/>
            </a:duotone>
          </a:blip>
          <a:srcRect r="1163"/>
          <a:stretch/>
        </p:blipFill>
        <p:spPr>
          <a:xfrm>
            <a:off x="6518366" y="-1305"/>
            <a:ext cx="5673634" cy="205700"/>
          </a:xfrm>
          <a:prstGeom prst="rect">
            <a:avLst/>
          </a:prstGeom>
        </p:spPr>
      </p:pic>
      <p:pic>
        <p:nvPicPr>
          <p:cNvPr id="10" name="Image 9">
            <a:extLst>
              <a:ext uri="{FF2B5EF4-FFF2-40B4-BE49-F238E27FC236}">
                <a16:creationId xmlns:a16="http://schemas.microsoft.com/office/drawing/2014/main" id="{99AEBB75-F867-A640-FE7D-AD31F6C934F5}"/>
              </a:ext>
            </a:extLst>
          </p:cNvPr>
          <p:cNvPicPr>
            <a:picLocks noChangeAspect="1"/>
          </p:cNvPicPr>
          <p:nvPr userDrawn="1"/>
        </p:nvPicPr>
        <p:blipFill>
          <a:blip r:embed="rId2">
            <a:duotone>
              <a:schemeClr val="accent2">
                <a:shade val="45000"/>
                <a:satMod val="135000"/>
              </a:schemeClr>
              <a:prstClr val="white"/>
            </a:duotone>
          </a:blip>
          <a:stretch>
            <a:fillRect/>
          </a:stretch>
        </p:blipFill>
        <p:spPr>
          <a:xfrm>
            <a:off x="924223" y="-1583"/>
            <a:ext cx="5740400" cy="205700"/>
          </a:xfrm>
          <a:prstGeom prst="rect">
            <a:avLst/>
          </a:prstGeom>
        </p:spPr>
      </p:pic>
      <p:pic>
        <p:nvPicPr>
          <p:cNvPr id="3" name="Image 2">
            <a:extLst>
              <a:ext uri="{FF2B5EF4-FFF2-40B4-BE49-F238E27FC236}">
                <a16:creationId xmlns:a16="http://schemas.microsoft.com/office/drawing/2014/main" id="{AE8C9120-7B75-5DCF-62B2-9C56D44B52E4}"/>
              </a:ext>
            </a:extLst>
          </p:cNvPr>
          <p:cNvPicPr>
            <a:picLocks noChangeAspect="1"/>
          </p:cNvPicPr>
          <p:nvPr userDrawn="1"/>
        </p:nvPicPr>
        <p:blipFill>
          <a:blip r:embed="rId3">
            <a:extLst>
              <a:ext uri="{BEBA8EAE-BF5A-486C-A8C5-ECC9F3942E4B}">
                <a14:imgProps xmlns:a14="http://schemas.microsoft.com/office/drawing/2010/main">
                  <a14:imgLayer r:embed="rId4">
                    <a14:imgEffect>
                      <a14:backgroundRemoval t="4206" b="94192" l="6467" r="93533">
                        <a14:foregroundMark x1="53867" y1="91455" x2="71000" y2="56809"/>
                        <a14:foregroundMark x1="71000" y1="56809" x2="43067" y2="28304"/>
                        <a14:foregroundMark x1="43067" y1="28304" x2="16733" y2="57677"/>
                        <a14:foregroundMark x1="16733" y1="57677" x2="29533" y2="87250"/>
                        <a14:foregroundMark x1="57467" y1="83712" x2="28333" y2="78972"/>
                        <a14:foregroundMark x1="18400" y1="52670" x2="26800" y2="17490"/>
                        <a14:foregroundMark x1="26800" y1="17490" x2="65533" y2="13952"/>
                        <a14:foregroundMark x1="65533" y1="13952" x2="91067" y2="45527"/>
                        <a14:foregroundMark x1="91067" y1="45527" x2="92600" y2="51268"/>
                        <a14:foregroundMark x1="35000" y1="7343" x2="63867" y2="11415"/>
                        <a14:foregroundMark x1="89467" y1="27570" x2="89733" y2="32777"/>
                        <a14:foregroundMark x1="48000" y1="6409" x2="47800" y2="4272"/>
                        <a14:foregroundMark x1="18133" y1="28972" x2="18133" y2="34913"/>
                        <a14:foregroundMark x1="10067" y1="48398" x2="11267" y2="63818"/>
                        <a14:foregroundMark x1="6533" y1="64820" x2="7467" y2="38718"/>
                        <a14:foregroundMark x1="93067" y1="57944" x2="90467" y2="65955"/>
                        <a14:foregroundMark x1="49933" y1="94259" x2="35000" y2="93525"/>
                        <a14:foregroundMark x1="92800" y1="35381" x2="93533" y2="63618"/>
                      </a14:backgroundRemoval>
                    </a14:imgEffect>
                  </a14:imgLayer>
                </a14:imgProps>
              </a:ext>
            </a:extLst>
          </a:blip>
          <a:stretch>
            <a:fillRect/>
          </a:stretch>
        </p:blipFill>
        <p:spPr>
          <a:xfrm>
            <a:off x="10760878" y="338379"/>
            <a:ext cx="1339577" cy="1337791"/>
          </a:xfrm>
          <a:prstGeom prst="rect">
            <a:avLst/>
          </a:prstGeom>
        </p:spPr>
      </p:pic>
      <p:pic>
        <p:nvPicPr>
          <p:cNvPr id="14" name="Picture 2" descr="Symbole_avion avec pointillé - Bâtir l&amp;#39;horizon">
            <a:extLst>
              <a:ext uri="{FF2B5EF4-FFF2-40B4-BE49-F238E27FC236}">
                <a16:creationId xmlns:a16="http://schemas.microsoft.com/office/drawing/2014/main" id="{51DB770B-4E50-1B79-2385-C72ABCC6597F}"/>
              </a:ext>
            </a:extLst>
          </p:cNvPr>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rot="947981">
            <a:off x="6594965" y="228342"/>
            <a:ext cx="3954271" cy="1358447"/>
          </a:xfrm>
          <a:prstGeom prst="rect">
            <a:avLst/>
          </a:prstGeom>
          <a:noFill/>
          <a:extLst>
            <a:ext uri="{909E8E84-426E-40DD-AFC4-6F175D3DCCD1}">
              <a14:hiddenFill xmlns:a14="http://schemas.microsoft.com/office/drawing/2010/main">
                <a:solidFill>
                  <a:srgbClr val="FFFFFF"/>
                </a:solidFill>
              </a14:hiddenFill>
            </a:ext>
          </a:extLst>
        </p:spPr>
      </p:pic>
      <p:sp>
        <p:nvSpPr>
          <p:cNvPr id="16" name="Rectangle : coins arrondis 15">
            <a:extLst>
              <a:ext uri="{FF2B5EF4-FFF2-40B4-BE49-F238E27FC236}">
                <a16:creationId xmlns:a16="http://schemas.microsoft.com/office/drawing/2014/main" id="{7A9D7F5F-6E8D-546D-BFA4-AA0E0C6593B4}"/>
              </a:ext>
            </a:extLst>
          </p:cNvPr>
          <p:cNvSpPr/>
          <p:nvPr userDrawn="1"/>
        </p:nvSpPr>
        <p:spPr>
          <a:xfrm>
            <a:off x="1134235" y="0"/>
            <a:ext cx="5185027" cy="1254655"/>
          </a:xfrm>
          <a:prstGeom prst="roundRect">
            <a:avLst>
              <a:gd name="adj" fmla="val 0"/>
            </a:avLst>
          </a:prstGeom>
          <a:solidFill>
            <a:schemeClr val="bg1">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PF"/>
          </a:p>
        </p:txBody>
      </p:sp>
      <p:sp>
        <p:nvSpPr>
          <p:cNvPr id="17" name="Rectangle 16">
            <a:extLst>
              <a:ext uri="{FF2B5EF4-FFF2-40B4-BE49-F238E27FC236}">
                <a16:creationId xmlns:a16="http://schemas.microsoft.com/office/drawing/2014/main" id="{05A805A2-9E9B-DFAC-403F-2F16DE007015}"/>
              </a:ext>
            </a:extLst>
          </p:cNvPr>
          <p:cNvSpPr/>
          <p:nvPr userDrawn="1"/>
        </p:nvSpPr>
        <p:spPr>
          <a:xfrm>
            <a:off x="1274494" y="534655"/>
            <a:ext cx="4904509" cy="611314"/>
          </a:xfrm>
          <a:prstGeom prst="rect">
            <a:avLst/>
          </a:prstGeom>
          <a:solidFill>
            <a:srgbClr val="AC212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PF" sz="3600" b="1" dirty="0">
              <a:solidFill>
                <a:schemeClr val="bg1"/>
              </a:solidFill>
              <a:latin typeface="Marianne" panose="02000000000000000000" pitchFamily="2" charset="0"/>
            </a:endParaRPr>
          </a:p>
        </p:txBody>
      </p:sp>
      <p:sp>
        <p:nvSpPr>
          <p:cNvPr id="18" name="Rectangle 17">
            <a:extLst>
              <a:ext uri="{FF2B5EF4-FFF2-40B4-BE49-F238E27FC236}">
                <a16:creationId xmlns:a16="http://schemas.microsoft.com/office/drawing/2014/main" id="{C9776BE0-7663-8775-1B07-3ADB55F889B7}"/>
              </a:ext>
            </a:extLst>
          </p:cNvPr>
          <p:cNvSpPr/>
          <p:nvPr userDrawn="1"/>
        </p:nvSpPr>
        <p:spPr>
          <a:xfrm>
            <a:off x="987383" y="0"/>
            <a:ext cx="5478731" cy="432000"/>
          </a:xfrm>
          <a:prstGeom prst="rect">
            <a:avLst/>
          </a:prstGeom>
          <a:solidFill>
            <a:schemeClr val="tx1">
              <a:lumMod val="50000"/>
              <a:lumOff val="50000"/>
            </a:schemeClr>
          </a:solidFill>
          <a:ln>
            <a:noFill/>
          </a:ln>
          <a:effectLst>
            <a:outerShdw blurRad="50800" dist="38100" dir="5400000" algn="t"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lIns="36000" tIns="0" rIns="90000" bIns="0" rtlCol="0" anchor="ctr"/>
          <a:lstStyle/>
          <a:p>
            <a:pPr algn="ctr"/>
            <a:r>
              <a:rPr lang="fr-PF" sz="1800" b="1" dirty="0">
                <a:latin typeface="Marianne" panose="02000000000000000000" pitchFamily="2" charset="0"/>
              </a:rPr>
              <a:t>Géocopie</a:t>
            </a:r>
            <a:r>
              <a:rPr lang="fr-PF" sz="1800" b="0" dirty="0">
                <a:latin typeface="Marianne" panose="02000000000000000000" pitchFamily="2" charset="0"/>
              </a:rPr>
              <a:t> - </a:t>
            </a:r>
            <a:r>
              <a:rPr lang="fr-PF" sz="1800" b="1" dirty="0">
                <a:latin typeface="Marianne" panose="02000000000000000000" pitchFamily="2" charset="0"/>
              </a:rPr>
              <a:t>C</a:t>
            </a:r>
            <a:r>
              <a:rPr lang="fr-PF" sz="1800" b="0" dirty="0">
                <a:latin typeface="Marianne" panose="02000000000000000000" pitchFamily="2" charset="0"/>
              </a:rPr>
              <a:t>ulture </a:t>
            </a:r>
            <a:r>
              <a:rPr lang="fr-PF" sz="1800" b="1" dirty="0">
                <a:latin typeface="Marianne" panose="02000000000000000000" pitchFamily="2" charset="0"/>
              </a:rPr>
              <a:t>H</a:t>
            </a:r>
            <a:r>
              <a:rPr lang="fr-PF" sz="1800" b="0" dirty="0">
                <a:latin typeface="Marianne" panose="02000000000000000000" pitchFamily="2" charset="0"/>
              </a:rPr>
              <a:t>umaniste</a:t>
            </a:r>
            <a:r>
              <a:rPr lang="fr-PF" sz="1800" b="1" dirty="0">
                <a:latin typeface="Marianne" panose="02000000000000000000" pitchFamily="2" charset="0"/>
              </a:rPr>
              <a:t> A</a:t>
            </a:r>
            <a:r>
              <a:rPr lang="fr-PF" sz="1800" b="0" dirty="0">
                <a:latin typeface="Marianne" panose="02000000000000000000" pitchFamily="2" charset="0"/>
              </a:rPr>
              <a:t>rtistique</a:t>
            </a:r>
          </a:p>
        </p:txBody>
      </p:sp>
      <p:pic>
        <p:nvPicPr>
          <p:cNvPr id="11" name="Image 10">
            <a:extLst>
              <a:ext uri="{FF2B5EF4-FFF2-40B4-BE49-F238E27FC236}">
                <a16:creationId xmlns:a16="http://schemas.microsoft.com/office/drawing/2014/main" id="{7D6DC4F9-94D4-14C2-9E97-FAE63C507CFF}"/>
              </a:ext>
            </a:extLst>
          </p:cNvPr>
          <p:cNvPicPr>
            <a:picLocks/>
          </p:cNvPicPr>
          <p:nvPr userDrawn="1"/>
        </p:nvPicPr>
        <p:blipFill>
          <a:blip r:embed="rId2">
            <a:duotone>
              <a:schemeClr val="accent2">
                <a:shade val="45000"/>
                <a:satMod val="135000"/>
              </a:schemeClr>
              <a:prstClr val="white"/>
            </a:duotone>
          </a:blip>
          <a:stretch>
            <a:fillRect/>
          </a:stretch>
        </p:blipFill>
        <p:spPr>
          <a:xfrm>
            <a:off x="5644031" y="6714000"/>
            <a:ext cx="5740400" cy="144000"/>
          </a:xfrm>
          <a:prstGeom prst="rect">
            <a:avLst/>
          </a:prstGeom>
        </p:spPr>
      </p:pic>
      <p:pic>
        <p:nvPicPr>
          <p:cNvPr id="12" name="Image 11">
            <a:extLst>
              <a:ext uri="{FF2B5EF4-FFF2-40B4-BE49-F238E27FC236}">
                <a16:creationId xmlns:a16="http://schemas.microsoft.com/office/drawing/2014/main" id="{433EF231-C399-3236-C736-3D9D22C2FA8F}"/>
              </a:ext>
            </a:extLst>
          </p:cNvPr>
          <p:cNvPicPr>
            <a:picLocks/>
          </p:cNvPicPr>
          <p:nvPr userDrawn="1"/>
        </p:nvPicPr>
        <p:blipFill>
          <a:blip r:embed="rId2">
            <a:duotone>
              <a:schemeClr val="accent2">
                <a:shade val="45000"/>
                <a:satMod val="135000"/>
              </a:schemeClr>
              <a:prstClr val="white"/>
            </a:duotone>
          </a:blip>
          <a:stretch>
            <a:fillRect/>
          </a:stretch>
        </p:blipFill>
        <p:spPr>
          <a:xfrm>
            <a:off x="0" y="6714000"/>
            <a:ext cx="5760640" cy="144000"/>
          </a:xfrm>
          <a:prstGeom prst="rect">
            <a:avLst/>
          </a:prstGeom>
        </p:spPr>
      </p:pic>
      <p:pic>
        <p:nvPicPr>
          <p:cNvPr id="15" name="Image 14">
            <a:extLst>
              <a:ext uri="{FF2B5EF4-FFF2-40B4-BE49-F238E27FC236}">
                <a16:creationId xmlns:a16="http://schemas.microsoft.com/office/drawing/2014/main" id="{1B9D629D-5060-9BFA-BCC1-0C46747A821C}"/>
              </a:ext>
            </a:extLst>
          </p:cNvPr>
          <p:cNvPicPr>
            <a:picLocks/>
          </p:cNvPicPr>
          <p:nvPr userDrawn="1"/>
        </p:nvPicPr>
        <p:blipFill rotWithShape="1">
          <a:blip r:embed="rId2">
            <a:duotone>
              <a:schemeClr val="accent2">
                <a:shade val="45000"/>
                <a:satMod val="135000"/>
              </a:schemeClr>
              <a:prstClr val="white"/>
            </a:duotone>
          </a:blip>
          <a:srcRect r="83900" b="3522"/>
          <a:stretch/>
        </p:blipFill>
        <p:spPr>
          <a:xfrm>
            <a:off x="11267822" y="6714000"/>
            <a:ext cx="924178" cy="144000"/>
          </a:xfrm>
          <a:prstGeom prst="rect">
            <a:avLst/>
          </a:prstGeom>
        </p:spPr>
      </p:pic>
    </p:spTree>
    <p:extLst>
      <p:ext uri="{BB962C8B-B14F-4D97-AF65-F5344CB8AC3E}">
        <p14:creationId xmlns:p14="http://schemas.microsoft.com/office/powerpoint/2010/main" val="315711279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3_Diapositive de titre">
    <p:bg>
      <p:bgPr>
        <a:solidFill>
          <a:schemeClr val="bg1">
            <a:alpha val="0"/>
          </a:schemeClr>
        </a:solidFill>
        <a:effectLst/>
      </p:bgPr>
    </p:bg>
    <p:spTree>
      <p:nvGrpSpPr>
        <p:cNvPr id="1" name=""/>
        <p:cNvGrpSpPr/>
        <p:nvPr/>
      </p:nvGrpSpPr>
      <p:grpSpPr>
        <a:xfrm>
          <a:off x="0" y="0"/>
          <a:ext cx="0" cy="0"/>
          <a:chOff x="0" y="0"/>
          <a:chExt cx="0" cy="0"/>
        </a:xfrm>
      </p:grpSpPr>
      <p:pic>
        <p:nvPicPr>
          <p:cNvPr id="2" name="Image 1">
            <a:extLst>
              <a:ext uri="{FF2B5EF4-FFF2-40B4-BE49-F238E27FC236}">
                <a16:creationId xmlns:a16="http://schemas.microsoft.com/office/drawing/2014/main" id="{7B31390A-7906-2807-0907-B849751EB0CC}"/>
              </a:ext>
            </a:extLst>
          </p:cNvPr>
          <p:cNvPicPr>
            <a:picLocks noChangeAspect="1"/>
          </p:cNvPicPr>
          <p:nvPr userDrawn="1"/>
        </p:nvPicPr>
        <p:blipFill>
          <a:blip r:embed="rId2">
            <a:extLst>
              <a:ext uri="{BEBA8EAE-BF5A-486C-A8C5-ECC9F3942E4B}">
                <a14:imgProps xmlns:a14="http://schemas.microsoft.com/office/drawing/2010/main">
                  <a14:imgLayer r:embed="rId3">
                    <a14:imgEffect>
                      <a14:brightnessContrast bright="40000" contrast="-40000"/>
                    </a14:imgEffect>
                  </a14:imgLayer>
                </a14:imgProps>
              </a:ext>
            </a:extLst>
          </a:blip>
          <a:stretch>
            <a:fillRect/>
          </a:stretch>
        </p:blipFill>
        <p:spPr>
          <a:xfrm>
            <a:off x="3771176" y="315132"/>
            <a:ext cx="8610832" cy="4591194"/>
          </a:xfrm>
          <a:prstGeom prst="rect">
            <a:avLst/>
          </a:prstGeom>
        </p:spPr>
      </p:pic>
      <p:pic>
        <p:nvPicPr>
          <p:cNvPr id="5" name="Image 4">
            <a:extLst>
              <a:ext uri="{FF2B5EF4-FFF2-40B4-BE49-F238E27FC236}">
                <a16:creationId xmlns:a16="http://schemas.microsoft.com/office/drawing/2014/main" id="{AA1D19DE-AC5E-7E75-490F-19B8952EBFD5}"/>
              </a:ext>
            </a:extLst>
          </p:cNvPr>
          <p:cNvPicPr>
            <a:picLocks noChangeAspect="1"/>
          </p:cNvPicPr>
          <p:nvPr userDrawn="1"/>
        </p:nvPicPr>
        <p:blipFill rotWithShape="1">
          <a:blip r:embed="rId4">
            <a:duotone>
              <a:schemeClr val="accent2">
                <a:shade val="45000"/>
                <a:satMod val="135000"/>
              </a:schemeClr>
              <a:prstClr val="white"/>
            </a:duotone>
          </a:blip>
          <a:srcRect l="39554"/>
          <a:stretch/>
        </p:blipFill>
        <p:spPr>
          <a:xfrm>
            <a:off x="-17922" y="-518"/>
            <a:ext cx="3469859" cy="205700"/>
          </a:xfrm>
          <a:prstGeom prst="rect">
            <a:avLst/>
          </a:prstGeom>
        </p:spPr>
      </p:pic>
      <p:pic>
        <p:nvPicPr>
          <p:cNvPr id="6" name="Image 5">
            <a:extLst>
              <a:ext uri="{FF2B5EF4-FFF2-40B4-BE49-F238E27FC236}">
                <a16:creationId xmlns:a16="http://schemas.microsoft.com/office/drawing/2014/main" id="{512BD7CF-ED33-0767-B94C-402F658FFB30}"/>
              </a:ext>
            </a:extLst>
          </p:cNvPr>
          <p:cNvPicPr>
            <a:picLocks noChangeAspect="1"/>
          </p:cNvPicPr>
          <p:nvPr userDrawn="1"/>
        </p:nvPicPr>
        <p:blipFill rotWithShape="1">
          <a:blip r:embed="rId4">
            <a:duotone>
              <a:schemeClr val="accent2">
                <a:shade val="45000"/>
                <a:satMod val="135000"/>
              </a:schemeClr>
              <a:prstClr val="white"/>
            </a:duotone>
          </a:blip>
          <a:srcRect r="1163"/>
          <a:stretch/>
        </p:blipFill>
        <p:spPr>
          <a:xfrm>
            <a:off x="6518366" y="-1305"/>
            <a:ext cx="5673634" cy="205700"/>
          </a:xfrm>
          <a:prstGeom prst="rect">
            <a:avLst/>
          </a:prstGeom>
        </p:spPr>
      </p:pic>
      <p:pic>
        <p:nvPicPr>
          <p:cNvPr id="10" name="Image 9">
            <a:extLst>
              <a:ext uri="{FF2B5EF4-FFF2-40B4-BE49-F238E27FC236}">
                <a16:creationId xmlns:a16="http://schemas.microsoft.com/office/drawing/2014/main" id="{58F1A162-9757-9E2E-9701-59EE67B70160}"/>
              </a:ext>
            </a:extLst>
          </p:cNvPr>
          <p:cNvPicPr>
            <a:picLocks noChangeAspect="1"/>
          </p:cNvPicPr>
          <p:nvPr userDrawn="1"/>
        </p:nvPicPr>
        <p:blipFill>
          <a:blip r:embed="rId4">
            <a:duotone>
              <a:schemeClr val="accent2">
                <a:shade val="45000"/>
                <a:satMod val="135000"/>
              </a:schemeClr>
              <a:prstClr val="white"/>
            </a:duotone>
          </a:blip>
          <a:stretch>
            <a:fillRect/>
          </a:stretch>
        </p:blipFill>
        <p:spPr>
          <a:xfrm>
            <a:off x="924223" y="-1583"/>
            <a:ext cx="5740400" cy="205700"/>
          </a:xfrm>
          <a:prstGeom prst="rect">
            <a:avLst/>
          </a:prstGeom>
        </p:spPr>
      </p:pic>
      <p:sp>
        <p:nvSpPr>
          <p:cNvPr id="13" name="Rectangle 12">
            <a:extLst>
              <a:ext uri="{FF2B5EF4-FFF2-40B4-BE49-F238E27FC236}">
                <a16:creationId xmlns:a16="http://schemas.microsoft.com/office/drawing/2014/main" id="{C4C8805B-F2E0-1CC6-8706-0001D55FC9F8}"/>
              </a:ext>
            </a:extLst>
          </p:cNvPr>
          <p:cNvSpPr/>
          <p:nvPr userDrawn="1"/>
        </p:nvSpPr>
        <p:spPr>
          <a:xfrm>
            <a:off x="987384" y="0"/>
            <a:ext cx="4773256" cy="432000"/>
          </a:xfrm>
          <a:prstGeom prst="rect">
            <a:avLst/>
          </a:prstGeom>
          <a:solidFill>
            <a:schemeClr val="tx1">
              <a:lumMod val="50000"/>
              <a:lumOff val="50000"/>
            </a:schemeClr>
          </a:solidFill>
          <a:ln>
            <a:noFill/>
          </a:ln>
          <a:effectLst>
            <a:outerShdw blurRad="50800" dist="38100" dir="5400000" algn="t"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lIns="36000" tIns="0" rIns="90000" bIns="0" rtlCol="0" anchor="ctr"/>
          <a:lstStyle/>
          <a:p>
            <a:pPr algn="ctr"/>
            <a:r>
              <a:rPr lang="fr-PF" sz="1800" b="1" dirty="0">
                <a:latin typeface="Marianne" panose="02000000000000000000" pitchFamily="2" charset="0"/>
              </a:rPr>
              <a:t>Géocopie</a:t>
            </a:r>
            <a:r>
              <a:rPr lang="fr-PF" sz="1800" b="0" dirty="0">
                <a:latin typeface="Marianne" panose="02000000000000000000" pitchFamily="2" charset="0"/>
              </a:rPr>
              <a:t> - </a:t>
            </a:r>
            <a:r>
              <a:rPr lang="fr-PF" sz="1800" b="1" dirty="0">
                <a:latin typeface="Marianne" panose="02000000000000000000" pitchFamily="2" charset="0"/>
              </a:rPr>
              <a:t>C</a:t>
            </a:r>
            <a:r>
              <a:rPr lang="fr-PF" sz="1800" b="0" dirty="0">
                <a:latin typeface="Marianne" panose="02000000000000000000" pitchFamily="2" charset="0"/>
              </a:rPr>
              <a:t>ulture </a:t>
            </a:r>
            <a:r>
              <a:rPr lang="fr-PF" sz="1800" b="1" dirty="0">
                <a:latin typeface="Marianne" panose="02000000000000000000" pitchFamily="2" charset="0"/>
              </a:rPr>
              <a:t>H</a:t>
            </a:r>
            <a:r>
              <a:rPr lang="fr-PF" sz="1800" b="0" dirty="0">
                <a:latin typeface="Marianne" panose="02000000000000000000" pitchFamily="2" charset="0"/>
              </a:rPr>
              <a:t>umaniste</a:t>
            </a:r>
            <a:r>
              <a:rPr lang="fr-PF" sz="1800" b="1" dirty="0">
                <a:latin typeface="Marianne" panose="02000000000000000000" pitchFamily="2" charset="0"/>
              </a:rPr>
              <a:t> A</a:t>
            </a:r>
            <a:r>
              <a:rPr lang="fr-PF" sz="1800" b="0" dirty="0">
                <a:latin typeface="Marianne" panose="02000000000000000000" pitchFamily="2" charset="0"/>
              </a:rPr>
              <a:t>rtistique</a:t>
            </a:r>
          </a:p>
        </p:txBody>
      </p:sp>
      <p:pic>
        <p:nvPicPr>
          <p:cNvPr id="11" name="Image 10">
            <a:extLst>
              <a:ext uri="{FF2B5EF4-FFF2-40B4-BE49-F238E27FC236}">
                <a16:creationId xmlns:a16="http://schemas.microsoft.com/office/drawing/2014/main" id="{90975532-D04D-AF13-8E2D-BF32B4553AB4}"/>
              </a:ext>
            </a:extLst>
          </p:cNvPr>
          <p:cNvPicPr>
            <a:picLocks/>
          </p:cNvPicPr>
          <p:nvPr userDrawn="1"/>
        </p:nvPicPr>
        <p:blipFill>
          <a:blip r:embed="rId4">
            <a:duotone>
              <a:schemeClr val="accent2">
                <a:shade val="45000"/>
                <a:satMod val="135000"/>
              </a:schemeClr>
              <a:prstClr val="white"/>
            </a:duotone>
          </a:blip>
          <a:stretch>
            <a:fillRect/>
          </a:stretch>
        </p:blipFill>
        <p:spPr>
          <a:xfrm>
            <a:off x="5644031" y="6714000"/>
            <a:ext cx="5740400" cy="144000"/>
          </a:xfrm>
          <a:prstGeom prst="rect">
            <a:avLst/>
          </a:prstGeom>
        </p:spPr>
      </p:pic>
      <p:pic>
        <p:nvPicPr>
          <p:cNvPr id="12" name="Image 11">
            <a:extLst>
              <a:ext uri="{FF2B5EF4-FFF2-40B4-BE49-F238E27FC236}">
                <a16:creationId xmlns:a16="http://schemas.microsoft.com/office/drawing/2014/main" id="{58EBC820-BABC-D205-A6A8-CDC9E8EDEF87}"/>
              </a:ext>
            </a:extLst>
          </p:cNvPr>
          <p:cNvPicPr>
            <a:picLocks/>
          </p:cNvPicPr>
          <p:nvPr userDrawn="1"/>
        </p:nvPicPr>
        <p:blipFill>
          <a:blip r:embed="rId4">
            <a:duotone>
              <a:schemeClr val="accent2">
                <a:shade val="45000"/>
                <a:satMod val="135000"/>
              </a:schemeClr>
              <a:prstClr val="white"/>
            </a:duotone>
          </a:blip>
          <a:stretch>
            <a:fillRect/>
          </a:stretch>
        </p:blipFill>
        <p:spPr>
          <a:xfrm>
            <a:off x="0" y="6714000"/>
            <a:ext cx="5760640" cy="144000"/>
          </a:xfrm>
          <a:prstGeom prst="rect">
            <a:avLst/>
          </a:prstGeom>
        </p:spPr>
      </p:pic>
      <p:pic>
        <p:nvPicPr>
          <p:cNvPr id="15" name="Image 14">
            <a:extLst>
              <a:ext uri="{FF2B5EF4-FFF2-40B4-BE49-F238E27FC236}">
                <a16:creationId xmlns:a16="http://schemas.microsoft.com/office/drawing/2014/main" id="{E6A90FD2-DFD2-0D49-0E99-052918383DA7}"/>
              </a:ext>
            </a:extLst>
          </p:cNvPr>
          <p:cNvPicPr>
            <a:picLocks/>
          </p:cNvPicPr>
          <p:nvPr userDrawn="1"/>
        </p:nvPicPr>
        <p:blipFill rotWithShape="1">
          <a:blip r:embed="rId4">
            <a:duotone>
              <a:schemeClr val="accent2">
                <a:shade val="45000"/>
                <a:satMod val="135000"/>
              </a:schemeClr>
              <a:prstClr val="white"/>
            </a:duotone>
          </a:blip>
          <a:srcRect r="83900" b="3522"/>
          <a:stretch/>
        </p:blipFill>
        <p:spPr>
          <a:xfrm>
            <a:off x="11267822" y="6714000"/>
            <a:ext cx="924178" cy="144000"/>
          </a:xfrm>
          <a:prstGeom prst="rect">
            <a:avLst/>
          </a:prstGeom>
        </p:spPr>
      </p:pic>
    </p:spTree>
    <p:extLst>
      <p:ext uri="{BB962C8B-B14F-4D97-AF65-F5344CB8AC3E}">
        <p14:creationId xmlns:p14="http://schemas.microsoft.com/office/powerpoint/2010/main" val="423526279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Diapositive de titre">
    <p:bg>
      <p:bgPr>
        <a:solidFill>
          <a:schemeClr val="bg1">
            <a:alpha val="0"/>
          </a:schemeClr>
        </a:solidFill>
        <a:effectLst/>
      </p:bgPr>
    </p:bg>
    <p:spTree>
      <p:nvGrpSpPr>
        <p:cNvPr id="1" name=""/>
        <p:cNvGrpSpPr/>
        <p:nvPr/>
      </p:nvGrpSpPr>
      <p:grpSpPr>
        <a:xfrm>
          <a:off x="0" y="0"/>
          <a:ext cx="0" cy="0"/>
          <a:chOff x="0" y="0"/>
          <a:chExt cx="0" cy="0"/>
        </a:xfrm>
      </p:grpSpPr>
      <p:pic>
        <p:nvPicPr>
          <p:cNvPr id="16" name="Image 15">
            <a:extLst>
              <a:ext uri="{FF2B5EF4-FFF2-40B4-BE49-F238E27FC236}">
                <a16:creationId xmlns:a16="http://schemas.microsoft.com/office/drawing/2014/main" id="{64CEC923-32F7-416F-A06D-6BD8E76376B6}"/>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6884616" y="238252"/>
            <a:ext cx="4320000" cy="2841874"/>
          </a:xfrm>
          <a:prstGeom prst="rect">
            <a:avLst/>
          </a:prstGeom>
        </p:spPr>
      </p:pic>
      <p:pic>
        <p:nvPicPr>
          <p:cNvPr id="5" name="Image 4">
            <a:extLst>
              <a:ext uri="{FF2B5EF4-FFF2-40B4-BE49-F238E27FC236}">
                <a16:creationId xmlns:a16="http://schemas.microsoft.com/office/drawing/2014/main" id="{0268943A-DC57-428C-8F1B-34257A031B62}"/>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937087" y="238252"/>
            <a:ext cx="4320000" cy="2842106"/>
          </a:xfrm>
          <a:prstGeom prst="rect">
            <a:avLst/>
          </a:prstGeom>
        </p:spPr>
      </p:pic>
      <p:sp>
        <p:nvSpPr>
          <p:cNvPr id="8" name="Rectangle 7">
            <a:extLst>
              <a:ext uri="{FF2B5EF4-FFF2-40B4-BE49-F238E27FC236}">
                <a16:creationId xmlns:a16="http://schemas.microsoft.com/office/drawing/2014/main" id="{FB92EF87-28DD-427A-BFCB-551AA4225D4E}"/>
              </a:ext>
            </a:extLst>
          </p:cNvPr>
          <p:cNvSpPr/>
          <p:nvPr userDrawn="1"/>
        </p:nvSpPr>
        <p:spPr>
          <a:xfrm>
            <a:off x="1884469" y="2640588"/>
            <a:ext cx="2477017" cy="1044494"/>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15" name="Image 14">
            <a:extLst>
              <a:ext uri="{FF2B5EF4-FFF2-40B4-BE49-F238E27FC236}">
                <a16:creationId xmlns:a16="http://schemas.microsoft.com/office/drawing/2014/main" id="{546DB682-749E-46FD-BEDF-3F8230E15375}"/>
              </a:ext>
            </a:extLst>
          </p:cNvPr>
          <p:cNvPicPr>
            <a:picLocks noChangeAspect="1"/>
          </p:cNvPicPr>
          <p:nvPr userDrawn="1"/>
        </p:nvPicPr>
        <p:blipFill>
          <a:blip r:embed="rId4"/>
          <a:stretch>
            <a:fillRect/>
          </a:stretch>
        </p:blipFill>
        <p:spPr>
          <a:xfrm>
            <a:off x="205174" y="3757908"/>
            <a:ext cx="5734050" cy="2990850"/>
          </a:xfrm>
          <a:prstGeom prst="rect">
            <a:avLst/>
          </a:prstGeom>
        </p:spPr>
      </p:pic>
      <p:pic>
        <p:nvPicPr>
          <p:cNvPr id="21" name="Image 20">
            <a:extLst>
              <a:ext uri="{FF2B5EF4-FFF2-40B4-BE49-F238E27FC236}">
                <a16:creationId xmlns:a16="http://schemas.microsoft.com/office/drawing/2014/main" id="{3B15A9C4-94FF-458F-9D47-3404D413EEA8}"/>
              </a:ext>
            </a:extLst>
          </p:cNvPr>
          <p:cNvPicPr>
            <a:picLocks noChangeAspect="1"/>
          </p:cNvPicPr>
          <p:nvPr userDrawn="1"/>
        </p:nvPicPr>
        <p:blipFill>
          <a:blip r:embed="rId4"/>
          <a:stretch>
            <a:fillRect/>
          </a:stretch>
        </p:blipFill>
        <p:spPr>
          <a:xfrm>
            <a:off x="6252776" y="3757908"/>
            <a:ext cx="5734050" cy="2990850"/>
          </a:xfrm>
          <a:prstGeom prst="rect">
            <a:avLst/>
          </a:prstGeom>
        </p:spPr>
      </p:pic>
      <p:cxnSp>
        <p:nvCxnSpPr>
          <p:cNvPr id="3" name="Connecteur droit 2">
            <a:extLst>
              <a:ext uri="{FF2B5EF4-FFF2-40B4-BE49-F238E27FC236}">
                <a16:creationId xmlns:a16="http://schemas.microsoft.com/office/drawing/2014/main" id="{00D9FE8A-CF24-D43D-AE95-B264AA82033A}"/>
              </a:ext>
            </a:extLst>
          </p:cNvPr>
          <p:cNvCxnSpPr>
            <a:cxnSpLocks/>
          </p:cNvCxnSpPr>
          <p:nvPr userDrawn="1"/>
        </p:nvCxnSpPr>
        <p:spPr>
          <a:xfrm>
            <a:off x="6086414" y="0"/>
            <a:ext cx="4793" cy="6952129"/>
          </a:xfrm>
          <a:prstGeom prst="line">
            <a:avLst/>
          </a:prstGeom>
          <a:ln w="15875">
            <a:solidFill>
              <a:srgbClr val="BFBFBF"/>
            </a:solidFill>
            <a:prstDash val="dash"/>
          </a:ln>
        </p:spPr>
        <p:style>
          <a:lnRef idx="1">
            <a:schemeClr val="accent1"/>
          </a:lnRef>
          <a:fillRef idx="0">
            <a:schemeClr val="accent1"/>
          </a:fillRef>
          <a:effectRef idx="0">
            <a:schemeClr val="accent1"/>
          </a:effectRef>
          <a:fontRef idx="minor">
            <a:schemeClr val="tx1"/>
          </a:fontRef>
        </p:style>
      </p:cxnSp>
      <p:pic>
        <p:nvPicPr>
          <p:cNvPr id="2" name="Image 1">
            <a:extLst>
              <a:ext uri="{FF2B5EF4-FFF2-40B4-BE49-F238E27FC236}">
                <a16:creationId xmlns:a16="http://schemas.microsoft.com/office/drawing/2014/main" id="{1303E894-2417-B49B-CD58-458278078248}"/>
              </a:ext>
            </a:extLst>
          </p:cNvPr>
          <p:cNvPicPr>
            <a:picLocks/>
          </p:cNvPicPr>
          <p:nvPr userDrawn="1"/>
        </p:nvPicPr>
        <p:blipFill rotWithShape="1">
          <a:blip r:embed="rId5">
            <a:duotone>
              <a:schemeClr val="accent2">
                <a:shade val="45000"/>
                <a:satMod val="135000"/>
              </a:schemeClr>
              <a:prstClr val="white"/>
            </a:duotone>
          </a:blip>
          <a:srcRect l="25364" r="1163"/>
          <a:stretch/>
        </p:blipFill>
        <p:spPr>
          <a:xfrm>
            <a:off x="1866675" y="-9239"/>
            <a:ext cx="4217660" cy="108000"/>
          </a:xfrm>
          <a:prstGeom prst="rect">
            <a:avLst/>
          </a:prstGeom>
        </p:spPr>
      </p:pic>
      <p:pic>
        <p:nvPicPr>
          <p:cNvPr id="10" name="Image 9">
            <a:extLst>
              <a:ext uri="{FF2B5EF4-FFF2-40B4-BE49-F238E27FC236}">
                <a16:creationId xmlns:a16="http://schemas.microsoft.com/office/drawing/2014/main" id="{AA407DB3-A364-B933-B138-5CB8EF09FC00}"/>
              </a:ext>
            </a:extLst>
          </p:cNvPr>
          <p:cNvPicPr>
            <a:picLocks/>
          </p:cNvPicPr>
          <p:nvPr userDrawn="1"/>
        </p:nvPicPr>
        <p:blipFill rotWithShape="1">
          <a:blip r:embed="rId5">
            <a:duotone>
              <a:schemeClr val="accent2">
                <a:shade val="45000"/>
                <a:satMod val="135000"/>
              </a:schemeClr>
              <a:prstClr val="white"/>
            </a:duotone>
          </a:blip>
          <a:srcRect l="73977" r="1164"/>
          <a:stretch/>
        </p:blipFill>
        <p:spPr>
          <a:xfrm>
            <a:off x="0" y="-9239"/>
            <a:ext cx="1427030" cy="108000"/>
          </a:xfrm>
          <a:prstGeom prst="rect">
            <a:avLst/>
          </a:prstGeom>
        </p:spPr>
      </p:pic>
      <p:sp>
        <p:nvSpPr>
          <p:cNvPr id="6" name="Rectangle 5">
            <a:extLst>
              <a:ext uri="{FF2B5EF4-FFF2-40B4-BE49-F238E27FC236}">
                <a16:creationId xmlns:a16="http://schemas.microsoft.com/office/drawing/2014/main" id="{3CE714E3-E0E9-1EA7-E37E-0429BC2FFB37}"/>
              </a:ext>
            </a:extLst>
          </p:cNvPr>
          <p:cNvSpPr/>
          <p:nvPr userDrawn="1"/>
        </p:nvSpPr>
        <p:spPr>
          <a:xfrm>
            <a:off x="987384" y="-9239"/>
            <a:ext cx="1383858" cy="432000"/>
          </a:xfrm>
          <a:prstGeom prst="rect">
            <a:avLst/>
          </a:prstGeom>
          <a:solidFill>
            <a:schemeClr val="tx1">
              <a:lumMod val="50000"/>
              <a:lumOff val="50000"/>
            </a:schemeClr>
          </a:solidFill>
          <a:ln>
            <a:noFill/>
          </a:ln>
          <a:effectLst>
            <a:outerShdw blurRad="50800" dist="38100" dir="5400000" algn="t"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lIns="36000" tIns="0" rIns="90000" bIns="0" rtlCol="0" anchor="ctr"/>
          <a:lstStyle/>
          <a:p>
            <a:pPr algn="ctr"/>
            <a:r>
              <a:rPr lang="fr-PF" sz="1800" b="1" dirty="0">
                <a:latin typeface="Marianne" panose="02000000000000000000" pitchFamily="2" charset="0"/>
              </a:rPr>
              <a:t>Géocopie</a:t>
            </a:r>
            <a:endParaRPr lang="fr-PF" sz="1800" b="0" dirty="0">
              <a:latin typeface="Marianne" panose="02000000000000000000" pitchFamily="2" charset="0"/>
            </a:endParaRPr>
          </a:p>
        </p:txBody>
      </p:sp>
      <p:pic>
        <p:nvPicPr>
          <p:cNvPr id="13" name="Image 12">
            <a:extLst>
              <a:ext uri="{FF2B5EF4-FFF2-40B4-BE49-F238E27FC236}">
                <a16:creationId xmlns:a16="http://schemas.microsoft.com/office/drawing/2014/main" id="{699BFB64-643B-6FF2-CB08-DB1C2143091A}"/>
              </a:ext>
            </a:extLst>
          </p:cNvPr>
          <p:cNvPicPr>
            <a:picLocks/>
          </p:cNvPicPr>
          <p:nvPr userDrawn="1"/>
        </p:nvPicPr>
        <p:blipFill rotWithShape="1">
          <a:blip r:embed="rId5">
            <a:duotone>
              <a:schemeClr val="accent2">
                <a:shade val="45000"/>
                <a:satMod val="135000"/>
              </a:schemeClr>
              <a:prstClr val="white"/>
            </a:duotone>
          </a:blip>
          <a:srcRect l="25364" r="1163"/>
          <a:stretch/>
        </p:blipFill>
        <p:spPr>
          <a:xfrm>
            <a:off x="7971038" y="-5382"/>
            <a:ext cx="4217660" cy="108000"/>
          </a:xfrm>
          <a:prstGeom prst="rect">
            <a:avLst/>
          </a:prstGeom>
        </p:spPr>
      </p:pic>
      <p:pic>
        <p:nvPicPr>
          <p:cNvPr id="14" name="Image 13">
            <a:extLst>
              <a:ext uri="{FF2B5EF4-FFF2-40B4-BE49-F238E27FC236}">
                <a16:creationId xmlns:a16="http://schemas.microsoft.com/office/drawing/2014/main" id="{CB0EDA38-A626-B772-F81D-E4CB830B55F9}"/>
              </a:ext>
            </a:extLst>
          </p:cNvPr>
          <p:cNvPicPr>
            <a:picLocks/>
          </p:cNvPicPr>
          <p:nvPr userDrawn="1"/>
        </p:nvPicPr>
        <p:blipFill rotWithShape="1">
          <a:blip r:embed="rId5">
            <a:duotone>
              <a:schemeClr val="accent2">
                <a:shade val="45000"/>
                <a:satMod val="135000"/>
              </a:schemeClr>
              <a:prstClr val="white"/>
            </a:duotone>
          </a:blip>
          <a:srcRect l="73977" r="1164"/>
          <a:stretch/>
        </p:blipFill>
        <p:spPr>
          <a:xfrm>
            <a:off x="6104363" y="-5382"/>
            <a:ext cx="1427030" cy="108000"/>
          </a:xfrm>
          <a:prstGeom prst="rect">
            <a:avLst/>
          </a:prstGeom>
        </p:spPr>
      </p:pic>
      <p:sp>
        <p:nvSpPr>
          <p:cNvPr id="17" name="Rectangle 16">
            <a:extLst>
              <a:ext uri="{FF2B5EF4-FFF2-40B4-BE49-F238E27FC236}">
                <a16:creationId xmlns:a16="http://schemas.microsoft.com/office/drawing/2014/main" id="{11CE1196-A128-C7BD-F56F-C85A9927ECEC}"/>
              </a:ext>
            </a:extLst>
          </p:cNvPr>
          <p:cNvSpPr/>
          <p:nvPr userDrawn="1"/>
        </p:nvSpPr>
        <p:spPr>
          <a:xfrm>
            <a:off x="7091747" y="-5382"/>
            <a:ext cx="1383858" cy="432000"/>
          </a:xfrm>
          <a:prstGeom prst="rect">
            <a:avLst/>
          </a:prstGeom>
          <a:solidFill>
            <a:schemeClr val="tx1">
              <a:lumMod val="50000"/>
              <a:lumOff val="50000"/>
            </a:schemeClr>
          </a:solidFill>
          <a:ln>
            <a:noFill/>
          </a:ln>
          <a:effectLst>
            <a:outerShdw blurRad="50800" dist="38100" dir="5400000" algn="t"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lIns="36000" tIns="0" rIns="90000" bIns="0" rtlCol="0" anchor="ctr"/>
          <a:lstStyle/>
          <a:p>
            <a:pPr algn="ctr"/>
            <a:r>
              <a:rPr lang="fr-PF" sz="1800" b="1" dirty="0">
                <a:latin typeface="Marianne" panose="02000000000000000000" pitchFamily="2" charset="0"/>
              </a:rPr>
              <a:t>Géocopie</a:t>
            </a:r>
            <a:endParaRPr lang="fr-PF" sz="1800" b="0" dirty="0">
              <a:latin typeface="Marianne" panose="02000000000000000000" pitchFamily="2" charset="0"/>
            </a:endParaRPr>
          </a:p>
        </p:txBody>
      </p:sp>
      <p:sp>
        <p:nvSpPr>
          <p:cNvPr id="18" name="Rectangle 17">
            <a:extLst>
              <a:ext uri="{FF2B5EF4-FFF2-40B4-BE49-F238E27FC236}">
                <a16:creationId xmlns:a16="http://schemas.microsoft.com/office/drawing/2014/main" id="{49C765ED-AC03-CBD6-3EFE-B4F5982C8836}"/>
              </a:ext>
            </a:extLst>
          </p:cNvPr>
          <p:cNvSpPr/>
          <p:nvPr userDrawn="1"/>
        </p:nvSpPr>
        <p:spPr>
          <a:xfrm>
            <a:off x="7971038" y="2664474"/>
            <a:ext cx="2477017" cy="1044494"/>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Tree>
    <p:extLst>
      <p:ext uri="{BB962C8B-B14F-4D97-AF65-F5344CB8AC3E}">
        <p14:creationId xmlns:p14="http://schemas.microsoft.com/office/powerpoint/2010/main" val="210077092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4_Diapositive de titre">
    <p:bg>
      <p:bgPr>
        <a:solidFill>
          <a:schemeClr val="bg1">
            <a:alpha val="0"/>
          </a:schemeClr>
        </a:solidFill>
        <a:effectLst/>
      </p:bgPr>
    </p:bg>
    <p:spTree>
      <p:nvGrpSpPr>
        <p:cNvPr id="1" name=""/>
        <p:cNvGrpSpPr/>
        <p:nvPr/>
      </p:nvGrpSpPr>
      <p:grpSpPr>
        <a:xfrm>
          <a:off x="0" y="0"/>
          <a:ext cx="0" cy="0"/>
          <a:chOff x="0" y="0"/>
          <a:chExt cx="0" cy="0"/>
        </a:xfrm>
      </p:grpSpPr>
      <p:pic>
        <p:nvPicPr>
          <p:cNvPr id="16" name="Image 15">
            <a:extLst>
              <a:ext uri="{FF2B5EF4-FFF2-40B4-BE49-F238E27FC236}">
                <a16:creationId xmlns:a16="http://schemas.microsoft.com/office/drawing/2014/main" id="{64CEC923-32F7-416F-A06D-6BD8E76376B6}"/>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6884616" y="238252"/>
            <a:ext cx="4320000" cy="2721079"/>
          </a:xfrm>
          <a:prstGeom prst="rect">
            <a:avLst/>
          </a:prstGeom>
        </p:spPr>
      </p:pic>
      <p:pic>
        <p:nvPicPr>
          <p:cNvPr id="5" name="Image 4">
            <a:extLst>
              <a:ext uri="{FF2B5EF4-FFF2-40B4-BE49-F238E27FC236}">
                <a16:creationId xmlns:a16="http://schemas.microsoft.com/office/drawing/2014/main" id="{0268943A-DC57-428C-8F1B-34257A031B62}"/>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937087" y="238252"/>
            <a:ext cx="4320000" cy="2721079"/>
          </a:xfrm>
          <a:prstGeom prst="rect">
            <a:avLst/>
          </a:prstGeom>
        </p:spPr>
      </p:pic>
      <p:sp>
        <p:nvSpPr>
          <p:cNvPr id="8" name="Rectangle 7">
            <a:extLst>
              <a:ext uri="{FF2B5EF4-FFF2-40B4-BE49-F238E27FC236}">
                <a16:creationId xmlns:a16="http://schemas.microsoft.com/office/drawing/2014/main" id="{FB92EF87-28DD-427A-BFCB-551AA4225D4E}"/>
              </a:ext>
            </a:extLst>
          </p:cNvPr>
          <p:cNvSpPr/>
          <p:nvPr userDrawn="1"/>
        </p:nvSpPr>
        <p:spPr>
          <a:xfrm>
            <a:off x="1884469" y="2549149"/>
            <a:ext cx="2477017" cy="818559"/>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cxnSp>
        <p:nvCxnSpPr>
          <p:cNvPr id="3" name="Connecteur droit 2">
            <a:extLst>
              <a:ext uri="{FF2B5EF4-FFF2-40B4-BE49-F238E27FC236}">
                <a16:creationId xmlns:a16="http://schemas.microsoft.com/office/drawing/2014/main" id="{00D9FE8A-CF24-D43D-AE95-B264AA82033A}"/>
              </a:ext>
            </a:extLst>
          </p:cNvPr>
          <p:cNvCxnSpPr>
            <a:cxnSpLocks/>
          </p:cNvCxnSpPr>
          <p:nvPr userDrawn="1"/>
        </p:nvCxnSpPr>
        <p:spPr>
          <a:xfrm>
            <a:off x="6086414" y="0"/>
            <a:ext cx="4793" cy="6952129"/>
          </a:xfrm>
          <a:prstGeom prst="line">
            <a:avLst/>
          </a:prstGeom>
          <a:ln w="15875">
            <a:solidFill>
              <a:srgbClr val="BFBFBF"/>
            </a:solidFill>
            <a:prstDash val="dash"/>
          </a:ln>
        </p:spPr>
        <p:style>
          <a:lnRef idx="1">
            <a:schemeClr val="accent1"/>
          </a:lnRef>
          <a:fillRef idx="0">
            <a:schemeClr val="accent1"/>
          </a:fillRef>
          <a:effectRef idx="0">
            <a:schemeClr val="accent1"/>
          </a:effectRef>
          <a:fontRef idx="minor">
            <a:schemeClr val="tx1"/>
          </a:fontRef>
        </p:style>
      </p:cxnSp>
      <p:pic>
        <p:nvPicPr>
          <p:cNvPr id="2" name="Image 1">
            <a:extLst>
              <a:ext uri="{FF2B5EF4-FFF2-40B4-BE49-F238E27FC236}">
                <a16:creationId xmlns:a16="http://schemas.microsoft.com/office/drawing/2014/main" id="{1303E894-2417-B49B-CD58-458278078248}"/>
              </a:ext>
            </a:extLst>
          </p:cNvPr>
          <p:cNvPicPr>
            <a:picLocks/>
          </p:cNvPicPr>
          <p:nvPr userDrawn="1"/>
        </p:nvPicPr>
        <p:blipFill rotWithShape="1">
          <a:blip r:embed="rId4">
            <a:duotone>
              <a:schemeClr val="accent2">
                <a:shade val="45000"/>
                <a:satMod val="135000"/>
              </a:schemeClr>
              <a:prstClr val="white"/>
            </a:duotone>
          </a:blip>
          <a:srcRect l="25364" r="1163"/>
          <a:stretch/>
        </p:blipFill>
        <p:spPr>
          <a:xfrm>
            <a:off x="1866675" y="-9239"/>
            <a:ext cx="4217660" cy="108000"/>
          </a:xfrm>
          <a:prstGeom prst="rect">
            <a:avLst/>
          </a:prstGeom>
        </p:spPr>
      </p:pic>
      <p:pic>
        <p:nvPicPr>
          <p:cNvPr id="10" name="Image 9">
            <a:extLst>
              <a:ext uri="{FF2B5EF4-FFF2-40B4-BE49-F238E27FC236}">
                <a16:creationId xmlns:a16="http://schemas.microsoft.com/office/drawing/2014/main" id="{AA407DB3-A364-B933-B138-5CB8EF09FC00}"/>
              </a:ext>
            </a:extLst>
          </p:cNvPr>
          <p:cNvPicPr>
            <a:picLocks/>
          </p:cNvPicPr>
          <p:nvPr userDrawn="1"/>
        </p:nvPicPr>
        <p:blipFill rotWithShape="1">
          <a:blip r:embed="rId4">
            <a:duotone>
              <a:schemeClr val="accent2">
                <a:shade val="45000"/>
                <a:satMod val="135000"/>
              </a:schemeClr>
              <a:prstClr val="white"/>
            </a:duotone>
          </a:blip>
          <a:srcRect l="73977" r="1164"/>
          <a:stretch/>
        </p:blipFill>
        <p:spPr>
          <a:xfrm>
            <a:off x="0" y="-9239"/>
            <a:ext cx="1427030" cy="108000"/>
          </a:xfrm>
          <a:prstGeom prst="rect">
            <a:avLst/>
          </a:prstGeom>
        </p:spPr>
      </p:pic>
      <p:sp>
        <p:nvSpPr>
          <p:cNvPr id="6" name="Rectangle 5">
            <a:extLst>
              <a:ext uri="{FF2B5EF4-FFF2-40B4-BE49-F238E27FC236}">
                <a16:creationId xmlns:a16="http://schemas.microsoft.com/office/drawing/2014/main" id="{3CE714E3-E0E9-1EA7-E37E-0429BC2FFB37}"/>
              </a:ext>
            </a:extLst>
          </p:cNvPr>
          <p:cNvSpPr/>
          <p:nvPr userDrawn="1"/>
        </p:nvSpPr>
        <p:spPr>
          <a:xfrm>
            <a:off x="987384" y="-9239"/>
            <a:ext cx="1383858" cy="432000"/>
          </a:xfrm>
          <a:prstGeom prst="rect">
            <a:avLst/>
          </a:prstGeom>
          <a:solidFill>
            <a:schemeClr val="tx1">
              <a:lumMod val="50000"/>
              <a:lumOff val="50000"/>
            </a:schemeClr>
          </a:solidFill>
          <a:ln>
            <a:noFill/>
          </a:ln>
          <a:effectLst>
            <a:outerShdw blurRad="50800" dist="38100" dir="5400000" algn="t"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lIns="36000" tIns="0" rIns="90000" bIns="0" rtlCol="0" anchor="ctr"/>
          <a:lstStyle/>
          <a:p>
            <a:pPr algn="ctr"/>
            <a:r>
              <a:rPr lang="fr-PF" sz="1800" b="1" dirty="0">
                <a:latin typeface="Marianne" panose="02000000000000000000" pitchFamily="2" charset="0"/>
              </a:rPr>
              <a:t>Géocopie</a:t>
            </a:r>
            <a:endParaRPr lang="fr-PF" sz="1800" b="0" dirty="0">
              <a:latin typeface="Marianne" panose="02000000000000000000" pitchFamily="2" charset="0"/>
            </a:endParaRPr>
          </a:p>
        </p:txBody>
      </p:sp>
      <p:pic>
        <p:nvPicPr>
          <p:cNvPr id="13" name="Image 12">
            <a:extLst>
              <a:ext uri="{FF2B5EF4-FFF2-40B4-BE49-F238E27FC236}">
                <a16:creationId xmlns:a16="http://schemas.microsoft.com/office/drawing/2014/main" id="{699BFB64-643B-6FF2-CB08-DB1C2143091A}"/>
              </a:ext>
            </a:extLst>
          </p:cNvPr>
          <p:cNvPicPr>
            <a:picLocks/>
          </p:cNvPicPr>
          <p:nvPr userDrawn="1"/>
        </p:nvPicPr>
        <p:blipFill rotWithShape="1">
          <a:blip r:embed="rId4">
            <a:duotone>
              <a:schemeClr val="accent2">
                <a:shade val="45000"/>
                <a:satMod val="135000"/>
              </a:schemeClr>
              <a:prstClr val="white"/>
            </a:duotone>
          </a:blip>
          <a:srcRect l="25364" r="1163"/>
          <a:stretch/>
        </p:blipFill>
        <p:spPr>
          <a:xfrm>
            <a:off x="7971038" y="-5382"/>
            <a:ext cx="4217660" cy="108000"/>
          </a:xfrm>
          <a:prstGeom prst="rect">
            <a:avLst/>
          </a:prstGeom>
        </p:spPr>
      </p:pic>
      <p:pic>
        <p:nvPicPr>
          <p:cNvPr id="14" name="Image 13">
            <a:extLst>
              <a:ext uri="{FF2B5EF4-FFF2-40B4-BE49-F238E27FC236}">
                <a16:creationId xmlns:a16="http://schemas.microsoft.com/office/drawing/2014/main" id="{CB0EDA38-A626-B772-F81D-E4CB830B55F9}"/>
              </a:ext>
            </a:extLst>
          </p:cNvPr>
          <p:cNvPicPr>
            <a:picLocks/>
          </p:cNvPicPr>
          <p:nvPr userDrawn="1"/>
        </p:nvPicPr>
        <p:blipFill rotWithShape="1">
          <a:blip r:embed="rId4">
            <a:duotone>
              <a:schemeClr val="accent2">
                <a:shade val="45000"/>
                <a:satMod val="135000"/>
              </a:schemeClr>
              <a:prstClr val="white"/>
            </a:duotone>
          </a:blip>
          <a:srcRect l="73977" r="1164"/>
          <a:stretch/>
        </p:blipFill>
        <p:spPr>
          <a:xfrm>
            <a:off x="6104363" y="-5382"/>
            <a:ext cx="1427030" cy="108000"/>
          </a:xfrm>
          <a:prstGeom prst="rect">
            <a:avLst/>
          </a:prstGeom>
        </p:spPr>
      </p:pic>
      <p:sp>
        <p:nvSpPr>
          <p:cNvPr id="17" name="Rectangle 16">
            <a:extLst>
              <a:ext uri="{FF2B5EF4-FFF2-40B4-BE49-F238E27FC236}">
                <a16:creationId xmlns:a16="http://schemas.microsoft.com/office/drawing/2014/main" id="{11CE1196-A128-C7BD-F56F-C85A9927ECEC}"/>
              </a:ext>
            </a:extLst>
          </p:cNvPr>
          <p:cNvSpPr/>
          <p:nvPr userDrawn="1"/>
        </p:nvSpPr>
        <p:spPr>
          <a:xfrm>
            <a:off x="7091747" y="-5382"/>
            <a:ext cx="1383858" cy="432000"/>
          </a:xfrm>
          <a:prstGeom prst="rect">
            <a:avLst/>
          </a:prstGeom>
          <a:solidFill>
            <a:schemeClr val="tx1">
              <a:lumMod val="50000"/>
              <a:lumOff val="50000"/>
            </a:schemeClr>
          </a:solidFill>
          <a:ln>
            <a:noFill/>
          </a:ln>
          <a:effectLst>
            <a:outerShdw blurRad="50800" dist="38100" dir="5400000" algn="t"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lIns="36000" tIns="0" rIns="90000" bIns="0" rtlCol="0" anchor="ctr"/>
          <a:lstStyle/>
          <a:p>
            <a:pPr algn="ctr"/>
            <a:r>
              <a:rPr lang="fr-PF" sz="1800" b="1" dirty="0">
                <a:latin typeface="Marianne" panose="02000000000000000000" pitchFamily="2" charset="0"/>
              </a:rPr>
              <a:t>Géocopie</a:t>
            </a:r>
            <a:endParaRPr lang="fr-PF" sz="1800" b="0" dirty="0">
              <a:latin typeface="Marianne" panose="02000000000000000000" pitchFamily="2" charset="0"/>
            </a:endParaRPr>
          </a:p>
        </p:txBody>
      </p:sp>
      <p:sp>
        <p:nvSpPr>
          <p:cNvPr id="18" name="Rectangle 17">
            <a:extLst>
              <a:ext uri="{FF2B5EF4-FFF2-40B4-BE49-F238E27FC236}">
                <a16:creationId xmlns:a16="http://schemas.microsoft.com/office/drawing/2014/main" id="{49C765ED-AC03-CBD6-3EFE-B4F5982C8836}"/>
              </a:ext>
            </a:extLst>
          </p:cNvPr>
          <p:cNvSpPr/>
          <p:nvPr userDrawn="1"/>
        </p:nvSpPr>
        <p:spPr>
          <a:xfrm>
            <a:off x="7971038" y="2573035"/>
            <a:ext cx="2477017" cy="818559"/>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cxnSp>
        <p:nvCxnSpPr>
          <p:cNvPr id="4" name="Connecteur droit 3">
            <a:extLst>
              <a:ext uri="{FF2B5EF4-FFF2-40B4-BE49-F238E27FC236}">
                <a16:creationId xmlns:a16="http://schemas.microsoft.com/office/drawing/2014/main" id="{1D6C7C08-760F-B33A-3C13-1BD67AD7C175}"/>
              </a:ext>
            </a:extLst>
          </p:cNvPr>
          <p:cNvCxnSpPr>
            <a:cxnSpLocks/>
          </p:cNvCxnSpPr>
          <p:nvPr userDrawn="1"/>
        </p:nvCxnSpPr>
        <p:spPr>
          <a:xfrm>
            <a:off x="0" y="3429000"/>
            <a:ext cx="12192000" cy="0"/>
          </a:xfrm>
          <a:prstGeom prst="line">
            <a:avLst/>
          </a:prstGeom>
          <a:ln w="15875">
            <a:solidFill>
              <a:srgbClr val="BFBFBF"/>
            </a:solidFill>
            <a:prstDash val="dash"/>
          </a:ln>
        </p:spPr>
        <p:style>
          <a:lnRef idx="1">
            <a:schemeClr val="accent1"/>
          </a:lnRef>
          <a:fillRef idx="0">
            <a:schemeClr val="accent1"/>
          </a:fillRef>
          <a:effectRef idx="0">
            <a:schemeClr val="accent1"/>
          </a:effectRef>
          <a:fontRef idx="minor">
            <a:schemeClr val="tx1"/>
          </a:fontRef>
        </p:style>
      </p:cxnSp>
      <p:pic>
        <p:nvPicPr>
          <p:cNvPr id="25" name="Image 24">
            <a:extLst>
              <a:ext uri="{FF2B5EF4-FFF2-40B4-BE49-F238E27FC236}">
                <a16:creationId xmlns:a16="http://schemas.microsoft.com/office/drawing/2014/main" id="{9AFEAEBB-C7FB-CEBF-9424-19FAE0AC859E}"/>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6884616" y="3676491"/>
            <a:ext cx="4320000" cy="2721079"/>
          </a:xfrm>
          <a:prstGeom prst="rect">
            <a:avLst/>
          </a:prstGeom>
        </p:spPr>
      </p:pic>
      <p:pic>
        <p:nvPicPr>
          <p:cNvPr id="26" name="Image 25">
            <a:extLst>
              <a:ext uri="{FF2B5EF4-FFF2-40B4-BE49-F238E27FC236}">
                <a16:creationId xmlns:a16="http://schemas.microsoft.com/office/drawing/2014/main" id="{6C4CDF88-C89B-8BAF-614F-154F1E7AC622}"/>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937087" y="3676491"/>
            <a:ext cx="4320000" cy="2721079"/>
          </a:xfrm>
          <a:prstGeom prst="rect">
            <a:avLst/>
          </a:prstGeom>
        </p:spPr>
      </p:pic>
      <p:sp>
        <p:nvSpPr>
          <p:cNvPr id="27" name="Rectangle 26">
            <a:extLst>
              <a:ext uri="{FF2B5EF4-FFF2-40B4-BE49-F238E27FC236}">
                <a16:creationId xmlns:a16="http://schemas.microsoft.com/office/drawing/2014/main" id="{0E3179AE-6CA2-F2EF-E6C5-A56739E816AF}"/>
              </a:ext>
            </a:extLst>
          </p:cNvPr>
          <p:cNvSpPr/>
          <p:nvPr userDrawn="1"/>
        </p:nvSpPr>
        <p:spPr>
          <a:xfrm>
            <a:off x="1884469" y="5987388"/>
            <a:ext cx="2477017" cy="818559"/>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28" name="Image 27">
            <a:extLst>
              <a:ext uri="{FF2B5EF4-FFF2-40B4-BE49-F238E27FC236}">
                <a16:creationId xmlns:a16="http://schemas.microsoft.com/office/drawing/2014/main" id="{1C0838B1-3CE6-1B29-0779-F5EFB83DDE62}"/>
              </a:ext>
            </a:extLst>
          </p:cNvPr>
          <p:cNvPicPr>
            <a:picLocks/>
          </p:cNvPicPr>
          <p:nvPr userDrawn="1"/>
        </p:nvPicPr>
        <p:blipFill rotWithShape="1">
          <a:blip r:embed="rId4">
            <a:duotone>
              <a:schemeClr val="accent2">
                <a:shade val="45000"/>
                <a:satMod val="135000"/>
              </a:schemeClr>
              <a:prstClr val="white"/>
            </a:duotone>
          </a:blip>
          <a:srcRect l="25364" r="1163"/>
          <a:stretch/>
        </p:blipFill>
        <p:spPr>
          <a:xfrm>
            <a:off x="1866675" y="3429000"/>
            <a:ext cx="4217660" cy="108000"/>
          </a:xfrm>
          <a:prstGeom prst="rect">
            <a:avLst/>
          </a:prstGeom>
        </p:spPr>
      </p:pic>
      <p:pic>
        <p:nvPicPr>
          <p:cNvPr id="29" name="Image 28">
            <a:extLst>
              <a:ext uri="{FF2B5EF4-FFF2-40B4-BE49-F238E27FC236}">
                <a16:creationId xmlns:a16="http://schemas.microsoft.com/office/drawing/2014/main" id="{E59D8B29-1B4D-B722-785D-6A5FBBE700EF}"/>
              </a:ext>
            </a:extLst>
          </p:cNvPr>
          <p:cNvPicPr>
            <a:picLocks/>
          </p:cNvPicPr>
          <p:nvPr userDrawn="1"/>
        </p:nvPicPr>
        <p:blipFill rotWithShape="1">
          <a:blip r:embed="rId4">
            <a:duotone>
              <a:schemeClr val="accent2">
                <a:shade val="45000"/>
                <a:satMod val="135000"/>
              </a:schemeClr>
              <a:prstClr val="white"/>
            </a:duotone>
          </a:blip>
          <a:srcRect l="73977" r="1164"/>
          <a:stretch/>
        </p:blipFill>
        <p:spPr>
          <a:xfrm>
            <a:off x="0" y="3429000"/>
            <a:ext cx="1427030" cy="108000"/>
          </a:xfrm>
          <a:prstGeom prst="rect">
            <a:avLst/>
          </a:prstGeom>
        </p:spPr>
      </p:pic>
      <p:sp>
        <p:nvSpPr>
          <p:cNvPr id="30" name="Rectangle 29">
            <a:extLst>
              <a:ext uri="{FF2B5EF4-FFF2-40B4-BE49-F238E27FC236}">
                <a16:creationId xmlns:a16="http://schemas.microsoft.com/office/drawing/2014/main" id="{C1BC06A9-D34F-B0E3-FC6D-A7E84279D1CD}"/>
              </a:ext>
            </a:extLst>
          </p:cNvPr>
          <p:cNvSpPr/>
          <p:nvPr userDrawn="1"/>
        </p:nvSpPr>
        <p:spPr>
          <a:xfrm>
            <a:off x="987384" y="3429000"/>
            <a:ext cx="1383858" cy="432000"/>
          </a:xfrm>
          <a:prstGeom prst="rect">
            <a:avLst/>
          </a:prstGeom>
          <a:solidFill>
            <a:schemeClr val="tx1">
              <a:lumMod val="50000"/>
              <a:lumOff val="50000"/>
            </a:schemeClr>
          </a:solidFill>
          <a:ln>
            <a:noFill/>
          </a:ln>
          <a:effectLst>
            <a:outerShdw blurRad="50800" dist="38100" dir="5400000" algn="t"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lIns="36000" tIns="0" rIns="90000" bIns="0" rtlCol="0" anchor="ctr"/>
          <a:lstStyle/>
          <a:p>
            <a:pPr algn="ctr"/>
            <a:r>
              <a:rPr lang="fr-PF" sz="1800" b="1" dirty="0">
                <a:latin typeface="Marianne" panose="02000000000000000000" pitchFamily="2" charset="0"/>
              </a:rPr>
              <a:t>Géocopie</a:t>
            </a:r>
            <a:endParaRPr lang="fr-PF" sz="1800" b="0" dirty="0">
              <a:latin typeface="Marianne" panose="02000000000000000000" pitchFamily="2" charset="0"/>
            </a:endParaRPr>
          </a:p>
        </p:txBody>
      </p:sp>
      <p:pic>
        <p:nvPicPr>
          <p:cNvPr id="31" name="Image 30">
            <a:extLst>
              <a:ext uri="{FF2B5EF4-FFF2-40B4-BE49-F238E27FC236}">
                <a16:creationId xmlns:a16="http://schemas.microsoft.com/office/drawing/2014/main" id="{179C8DBE-9E8F-F4EA-FB3D-407A87D8A229}"/>
              </a:ext>
            </a:extLst>
          </p:cNvPr>
          <p:cNvPicPr>
            <a:picLocks/>
          </p:cNvPicPr>
          <p:nvPr userDrawn="1"/>
        </p:nvPicPr>
        <p:blipFill rotWithShape="1">
          <a:blip r:embed="rId4">
            <a:duotone>
              <a:schemeClr val="accent2">
                <a:shade val="45000"/>
                <a:satMod val="135000"/>
              </a:schemeClr>
              <a:prstClr val="white"/>
            </a:duotone>
          </a:blip>
          <a:srcRect l="25364" r="1163"/>
          <a:stretch/>
        </p:blipFill>
        <p:spPr>
          <a:xfrm>
            <a:off x="7971038" y="3432857"/>
            <a:ext cx="4217660" cy="108000"/>
          </a:xfrm>
          <a:prstGeom prst="rect">
            <a:avLst/>
          </a:prstGeom>
        </p:spPr>
      </p:pic>
      <p:pic>
        <p:nvPicPr>
          <p:cNvPr id="32" name="Image 31">
            <a:extLst>
              <a:ext uri="{FF2B5EF4-FFF2-40B4-BE49-F238E27FC236}">
                <a16:creationId xmlns:a16="http://schemas.microsoft.com/office/drawing/2014/main" id="{8452D41C-FED0-2FC1-0C65-7999D05602EA}"/>
              </a:ext>
            </a:extLst>
          </p:cNvPr>
          <p:cNvPicPr>
            <a:picLocks/>
          </p:cNvPicPr>
          <p:nvPr userDrawn="1"/>
        </p:nvPicPr>
        <p:blipFill rotWithShape="1">
          <a:blip r:embed="rId4">
            <a:duotone>
              <a:schemeClr val="accent2">
                <a:shade val="45000"/>
                <a:satMod val="135000"/>
              </a:schemeClr>
              <a:prstClr val="white"/>
            </a:duotone>
          </a:blip>
          <a:srcRect l="73977" r="1164"/>
          <a:stretch/>
        </p:blipFill>
        <p:spPr>
          <a:xfrm>
            <a:off x="6104363" y="3432857"/>
            <a:ext cx="1427030" cy="108000"/>
          </a:xfrm>
          <a:prstGeom prst="rect">
            <a:avLst/>
          </a:prstGeom>
        </p:spPr>
      </p:pic>
      <p:sp>
        <p:nvSpPr>
          <p:cNvPr id="33" name="Rectangle 32">
            <a:extLst>
              <a:ext uri="{FF2B5EF4-FFF2-40B4-BE49-F238E27FC236}">
                <a16:creationId xmlns:a16="http://schemas.microsoft.com/office/drawing/2014/main" id="{1957C4F9-1C62-5E2C-3AC4-B322DFDFF689}"/>
              </a:ext>
            </a:extLst>
          </p:cNvPr>
          <p:cNvSpPr/>
          <p:nvPr userDrawn="1"/>
        </p:nvSpPr>
        <p:spPr>
          <a:xfrm>
            <a:off x="7091747" y="3432857"/>
            <a:ext cx="1383858" cy="432000"/>
          </a:xfrm>
          <a:prstGeom prst="rect">
            <a:avLst/>
          </a:prstGeom>
          <a:solidFill>
            <a:schemeClr val="tx1">
              <a:lumMod val="50000"/>
              <a:lumOff val="50000"/>
            </a:schemeClr>
          </a:solidFill>
          <a:ln>
            <a:noFill/>
          </a:ln>
          <a:effectLst>
            <a:outerShdw blurRad="50800" dist="38100" dir="5400000" algn="t"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lIns="36000" tIns="0" rIns="90000" bIns="0" rtlCol="0" anchor="ctr"/>
          <a:lstStyle/>
          <a:p>
            <a:pPr algn="ctr"/>
            <a:r>
              <a:rPr lang="fr-PF" sz="1800" b="1" dirty="0">
                <a:latin typeface="Marianne" panose="02000000000000000000" pitchFamily="2" charset="0"/>
              </a:rPr>
              <a:t>Géocopie</a:t>
            </a:r>
            <a:endParaRPr lang="fr-PF" sz="1800" b="0" dirty="0">
              <a:latin typeface="Marianne" panose="02000000000000000000" pitchFamily="2" charset="0"/>
            </a:endParaRPr>
          </a:p>
        </p:txBody>
      </p:sp>
      <p:sp>
        <p:nvSpPr>
          <p:cNvPr id="34" name="Rectangle 33">
            <a:extLst>
              <a:ext uri="{FF2B5EF4-FFF2-40B4-BE49-F238E27FC236}">
                <a16:creationId xmlns:a16="http://schemas.microsoft.com/office/drawing/2014/main" id="{8C41A992-D3E2-A463-17AF-9527598B6544}"/>
              </a:ext>
            </a:extLst>
          </p:cNvPr>
          <p:cNvSpPr/>
          <p:nvPr userDrawn="1"/>
        </p:nvSpPr>
        <p:spPr>
          <a:xfrm>
            <a:off x="7971038" y="6011274"/>
            <a:ext cx="2477017" cy="818559"/>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Tree>
    <p:extLst>
      <p:ext uri="{BB962C8B-B14F-4D97-AF65-F5344CB8AC3E}">
        <p14:creationId xmlns:p14="http://schemas.microsoft.com/office/powerpoint/2010/main" val="1367918718"/>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EE6B4FA4-B15F-49FC-A341-311069FC30D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a:extLst>
              <a:ext uri="{FF2B5EF4-FFF2-40B4-BE49-F238E27FC236}">
                <a16:creationId xmlns:a16="http://schemas.microsoft.com/office/drawing/2014/main" id="{60167DF6-983D-4675-9C07-238734AB80D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E4E70E46-E26C-4DE7-A1CF-E7BD2D05EDF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AFE01BF-DF28-4FA5-A876-FB85AF7C6197}" type="datetimeFigureOut">
              <a:rPr lang="fr-FR" smtClean="0"/>
              <a:t>20/09/2026</a:t>
            </a:fld>
            <a:endParaRPr lang="fr-FR"/>
          </a:p>
        </p:txBody>
      </p:sp>
      <p:sp>
        <p:nvSpPr>
          <p:cNvPr id="5" name="Espace réservé du pied de page 4">
            <a:extLst>
              <a:ext uri="{FF2B5EF4-FFF2-40B4-BE49-F238E27FC236}">
                <a16:creationId xmlns:a16="http://schemas.microsoft.com/office/drawing/2014/main" id="{189F2F9C-8A41-46BE-BF25-457DF5AE71A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a:extLst>
              <a:ext uri="{FF2B5EF4-FFF2-40B4-BE49-F238E27FC236}">
                <a16:creationId xmlns:a16="http://schemas.microsoft.com/office/drawing/2014/main" id="{85D1BFB4-ABB8-43B4-949E-00811AFFF94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31B2D9A-57C7-4B6E-AE3E-73618A4D2876}" type="slidenum">
              <a:rPr lang="fr-FR" smtClean="0"/>
              <a:t>‹N°›</a:t>
            </a:fld>
            <a:endParaRPr lang="fr-FR"/>
          </a:p>
        </p:txBody>
      </p:sp>
    </p:spTree>
    <p:extLst>
      <p:ext uri="{BB962C8B-B14F-4D97-AF65-F5344CB8AC3E}">
        <p14:creationId xmlns:p14="http://schemas.microsoft.com/office/powerpoint/2010/main" val="1616841921"/>
      </p:ext>
    </p:extLst>
  </p:cSld>
  <p:clrMap bg1="lt1" tx1="dk1" bg2="lt2" tx2="dk2" accent1="accent1" accent2="accent2" accent3="accent3" accent4="accent4" accent5="accent5" accent6="accent6" hlink="hlink" folHlink="folHlink"/>
  <p:sldLayoutIdLst>
    <p:sldLayoutId id="2147483665" r:id="rId1"/>
    <p:sldLayoutId id="2147483656" r:id="rId2"/>
    <p:sldLayoutId id="2147483649" r:id="rId3"/>
    <p:sldLayoutId id="2147483662" r:id="rId4"/>
    <p:sldLayoutId id="2147483661" r:id="rId5"/>
    <p:sldLayoutId id="2147483664" r:id="rId6"/>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45404A-BA13-E52C-42FD-A64EE51E11D4}"/>
            </a:ext>
          </a:extLst>
        </p:cNvPr>
        <p:cNvGrpSpPr/>
        <p:nvPr/>
      </p:nvGrpSpPr>
      <p:grpSpPr>
        <a:xfrm>
          <a:off x="0" y="0"/>
          <a:ext cx="0" cy="0"/>
          <a:chOff x="0" y="0"/>
          <a:chExt cx="0" cy="0"/>
        </a:xfrm>
      </p:grpSpPr>
      <p:sp>
        <p:nvSpPr>
          <p:cNvPr id="9" name="ZoneTexte 8">
            <a:extLst>
              <a:ext uri="{FF2B5EF4-FFF2-40B4-BE49-F238E27FC236}">
                <a16:creationId xmlns:a16="http://schemas.microsoft.com/office/drawing/2014/main" id="{C8D400C1-89E2-7547-2DBC-DC1C03FE360F}"/>
              </a:ext>
            </a:extLst>
          </p:cNvPr>
          <p:cNvSpPr txBox="1"/>
          <p:nvPr/>
        </p:nvSpPr>
        <p:spPr>
          <a:xfrm>
            <a:off x="1284051" y="587896"/>
            <a:ext cx="4893013" cy="461665"/>
          </a:xfrm>
          <a:prstGeom prst="rect">
            <a:avLst/>
          </a:prstGeom>
          <a:noFill/>
        </p:spPr>
        <p:txBody>
          <a:bodyPr wrap="square" rtlCol="0">
            <a:spAutoFit/>
          </a:bodyPr>
          <a:lstStyle/>
          <a:p>
            <a:pPr algn="ctr"/>
            <a:r>
              <a:rPr lang="fr-PF" sz="2400" dirty="0">
                <a:solidFill>
                  <a:schemeClr val="bg1"/>
                </a:solidFill>
                <a:latin typeface="Arial" panose="020B0604020202020204" pitchFamily="34" charset="0"/>
                <a:cs typeface="Arial" panose="020B0604020202020204" pitchFamily="34" charset="0"/>
              </a:rPr>
              <a:t>Une histoire de caméléon - 1975</a:t>
            </a:r>
          </a:p>
        </p:txBody>
      </p:sp>
      <p:sp>
        <p:nvSpPr>
          <p:cNvPr id="4" name="ZoneTexte 3">
            <a:extLst>
              <a:ext uri="{FF2B5EF4-FFF2-40B4-BE49-F238E27FC236}">
                <a16:creationId xmlns:a16="http://schemas.microsoft.com/office/drawing/2014/main" id="{4488215F-56E8-3056-F408-9C11640CA7DC}"/>
              </a:ext>
            </a:extLst>
          </p:cNvPr>
          <p:cNvSpPr txBox="1"/>
          <p:nvPr/>
        </p:nvSpPr>
        <p:spPr>
          <a:xfrm>
            <a:off x="10465343" y="1746070"/>
            <a:ext cx="1787477" cy="369332"/>
          </a:xfrm>
          <a:prstGeom prst="rect">
            <a:avLst/>
          </a:prstGeom>
          <a:noFill/>
        </p:spPr>
        <p:txBody>
          <a:bodyPr wrap="none" rtlCol="0">
            <a:spAutoFit/>
          </a:bodyPr>
          <a:lstStyle/>
          <a:p>
            <a:pPr algn="ctr"/>
            <a:r>
              <a:rPr lang="fr-PF" b="1" dirty="0">
                <a:latin typeface="Modern Love" pitchFamily="82" charset="0"/>
              </a:rPr>
              <a:t>L’amour de soi</a:t>
            </a:r>
          </a:p>
        </p:txBody>
      </p:sp>
      <p:pic>
        <p:nvPicPr>
          <p:cNvPr id="5" name="Image 4">
            <a:extLst>
              <a:ext uri="{FF2B5EF4-FFF2-40B4-BE49-F238E27FC236}">
                <a16:creationId xmlns:a16="http://schemas.microsoft.com/office/drawing/2014/main" id="{2008EE4E-6AE6-7DDC-ECB0-ACD603C5C617}"/>
              </a:ext>
            </a:extLst>
          </p:cNvPr>
          <p:cNvPicPr>
            <a:picLocks noChangeAspect="1"/>
          </p:cNvPicPr>
          <p:nvPr/>
        </p:nvPicPr>
        <p:blipFill>
          <a:blip r:embed="rId2"/>
          <a:stretch>
            <a:fillRect/>
          </a:stretch>
        </p:blipFill>
        <p:spPr>
          <a:xfrm>
            <a:off x="2072744" y="1331542"/>
            <a:ext cx="3590311" cy="4565830"/>
          </a:xfrm>
          <a:prstGeom prst="rect">
            <a:avLst/>
          </a:prstGeom>
        </p:spPr>
      </p:pic>
    </p:spTree>
    <p:extLst>
      <p:ext uri="{BB962C8B-B14F-4D97-AF65-F5344CB8AC3E}">
        <p14:creationId xmlns:p14="http://schemas.microsoft.com/office/powerpoint/2010/main" val="349815200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A76C81-3EFF-D0F2-1687-A55674B69121}"/>
            </a:ext>
          </a:extLst>
        </p:cNvPr>
        <p:cNvGrpSpPr/>
        <p:nvPr/>
      </p:nvGrpSpPr>
      <p:grpSpPr>
        <a:xfrm>
          <a:off x="0" y="0"/>
          <a:ext cx="0" cy="0"/>
          <a:chOff x="0" y="0"/>
          <a:chExt cx="0" cy="0"/>
        </a:xfrm>
      </p:grpSpPr>
      <p:sp>
        <p:nvSpPr>
          <p:cNvPr id="9" name="ZoneTexte 8">
            <a:extLst>
              <a:ext uri="{FF2B5EF4-FFF2-40B4-BE49-F238E27FC236}">
                <a16:creationId xmlns:a16="http://schemas.microsoft.com/office/drawing/2014/main" id="{9D059B7B-9AD1-D665-BEF0-FED914F2D6EF}"/>
              </a:ext>
            </a:extLst>
          </p:cNvPr>
          <p:cNvSpPr txBox="1"/>
          <p:nvPr/>
        </p:nvSpPr>
        <p:spPr>
          <a:xfrm>
            <a:off x="1284052" y="671165"/>
            <a:ext cx="4893012" cy="369332"/>
          </a:xfrm>
          <a:prstGeom prst="rect">
            <a:avLst/>
          </a:prstGeom>
          <a:noFill/>
        </p:spPr>
        <p:txBody>
          <a:bodyPr wrap="square" rtlCol="0">
            <a:spAutoFit/>
          </a:bodyPr>
          <a:lstStyle/>
          <a:p>
            <a:pPr algn="ctr"/>
            <a:r>
              <a:rPr lang="fr-PF" dirty="0">
                <a:solidFill>
                  <a:schemeClr val="bg1"/>
                </a:solidFill>
                <a:latin typeface="Arial" panose="020B0604020202020204" pitchFamily="34" charset="0"/>
                <a:cs typeface="Arial" panose="020B0604020202020204" pitchFamily="34" charset="0"/>
              </a:rPr>
              <a:t>Leo LIONNI</a:t>
            </a:r>
          </a:p>
        </p:txBody>
      </p:sp>
      <p:sp>
        <p:nvSpPr>
          <p:cNvPr id="4" name="ZoneTexte 3">
            <a:extLst>
              <a:ext uri="{FF2B5EF4-FFF2-40B4-BE49-F238E27FC236}">
                <a16:creationId xmlns:a16="http://schemas.microsoft.com/office/drawing/2014/main" id="{A4A33AAB-8D88-877E-CC7C-F07F8E5F648F}"/>
              </a:ext>
            </a:extLst>
          </p:cNvPr>
          <p:cNvSpPr txBox="1"/>
          <p:nvPr/>
        </p:nvSpPr>
        <p:spPr>
          <a:xfrm>
            <a:off x="10404523" y="1720767"/>
            <a:ext cx="1787477" cy="369332"/>
          </a:xfrm>
          <a:prstGeom prst="rect">
            <a:avLst/>
          </a:prstGeom>
          <a:noFill/>
        </p:spPr>
        <p:txBody>
          <a:bodyPr wrap="none" rtlCol="0">
            <a:spAutoFit/>
          </a:bodyPr>
          <a:lstStyle/>
          <a:p>
            <a:pPr algn="ctr"/>
            <a:r>
              <a:rPr lang="fr-PF" b="1" dirty="0">
                <a:latin typeface="Modern Love" pitchFamily="82" charset="0"/>
              </a:rPr>
              <a:t>L’amour de soi</a:t>
            </a:r>
          </a:p>
        </p:txBody>
      </p:sp>
      <p:pic>
        <p:nvPicPr>
          <p:cNvPr id="6" name="Picture 2" descr="Leo Lionni (auteur de Petit-Bleu et Petit-Jaune) - Babelio">
            <a:extLst>
              <a:ext uri="{FF2B5EF4-FFF2-40B4-BE49-F238E27FC236}">
                <a16:creationId xmlns:a16="http://schemas.microsoft.com/office/drawing/2014/main" id="{C869310B-26E7-EDC4-9A80-5097B9DFDB9E}"/>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2235" t="13741" r="9927"/>
          <a:stretch>
            <a:fillRect/>
          </a:stretch>
        </p:blipFill>
        <p:spPr bwMode="auto">
          <a:xfrm>
            <a:off x="1989977" y="1394586"/>
            <a:ext cx="3773579" cy="4068827"/>
          </a:xfrm>
          <a:prstGeom prst="rect">
            <a:avLst/>
          </a:prstGeom>
          <a:noFill/>
          <a:extLst>
            <a:ext uri="{909E8E84-426E-40DD-AFC4-6F175D3DCCD1}">
              <a14:hiddenFill xmlns:a14="http://schemas.microsoft.com/office/drawing/2010/main">
                <a:solidFill>
                  <a:srgbClr val="FFFFFF"/>
                </a:solidFill>
              </a14:hiddenFill>
            </a:ext>
          </a:extLst>
        </p:spPr>
      </p:pic>
      <p:sp>
        <p:nvSpPr>
          <p:cNvPr id="7" name="ZoneTexte 6">
            <a:extLst>
              <a:ext uri="{FF2B5EF4-FFF2-40B4-BE49-F238E27FC236}">
                <a16:creationId xmlns:a16="http://schemas.microsoft.com/office/drawing/2014/main" id="{810F7B8E-F3BC-6178-5367-DC2CBF056F77}"/>
              </a:ext>
            </a:extLst>
          </p:cNvPr>
          <p:cNvSpPr txBox="1"/>
          <p:nvPr/>
        </p:nvSpPr>
        <p:spPr>
          <a:xfrm>
            <a:off x="5763556" y="4016863"/>
            <a:ext cx="5956553" cy="1446550"/>
          </a:xfrm>
          <a:prstGeom prst="rect">
            <a:avLst/>
          </a:prstGeom>
          <a:noFill/>
        </p:spPr>
        <p:txBody>
          <a:bodyPr wrap="square">
            <a:spAutoFit/>
          </a:bodyPr>
          <a:lstStyle/>
          <a:p>
            <a:pPr algn="just"/>
            <a:r>
              <a:rPr lang="fr-PF" sz="1100" b="1" u="sng" dirty="0">
                <a:latin typeface="Arial" panose="020B0604020202020204" pitchFamily="34" charset="0"/>
                <a:cs typeface="Arial" panose="020B0604020202020204" pitchFamily="34" charset="0"/>
              </a:rPr>
              <a:t>Nom : </a:t>
            </a:r>
            <a:r>
              <a:rPr lang="fr-PF" sz="1100" dirty="0">
                <a:latin typeface="Arial" panose="020B0604020202020204" pitchFamily="34" charset="0"/>
                <a:cs typeface="Arial" panose="020B0604020202020204" pitchFamily="34" charset="0"/>
              </a:rPr>
              <a:t>Leo LIONNI (Léonard LIONNI)</a:t>
            </a:r>
          </a:p>
          <a:p>
            <a:pPr algn="just"/>
            <a:r>
              <a:rPr lang="fr-PF" sz="1100" b="1" u="sng" dirty="0">
                <a:latin typeface="Arial" panose="020B0604020202020204" pitchFamily="34" charset="0"/>
                <a:cs typeface="Arial" panose="020B0604020202020204" pitchFamily="34" charset="0"/>
              </a:rPr>
              <a:t>Date de naissance: </a:t>
            </a:r>
            <a:r>
              <a:rPr lang="fr-PF" sz="1100" dirty="0">
                <a:latin typeface="Arial" panose="020B0604020202020204" pitchFamily="34" charset="0"/>
                <a:cs typeface="Arial" panose="020B0604020202020204" pitchFamily="34" charset="0"/>
              </a:rPr>
              <a:t>05/05/1910</a:t>
            </a:r>
          </a:p>
          <a:p>
            <a:pPr algn="just"/>
            <a:r>
              <a:rPr lang="fr-PF" sz="1100" b="1" u="sng" dirty="0">
                <a:latin typeface="Arial" panose="020B0604020202020204" pitchFamily="34" charset="0"/>
                <a:cs typeface="Arial" panose="020B0604020202020204" pitchFamily="34" charset="0"/>
              </a:rPr>
              <a:t>Pays de naissance : </a:t>
            </a:r>
            <a:r>
              <a:rPr lang="fr-PF" sz="1100" dirty="0">
                <a:latin typeface="Arial" panose="020B0604020202020204" pitchFamily="34" charset="0"/>
                <a:cs typeface="Arial" panose="020B0604020202020204" pitchFamily="34" charset="0"/>
              </a:rPr>
              <a:t>Pays-Bas (de nationalité italienne)</a:t>
            </a:r>
          </a:p>
          <a:p>
            <a:endParaRPr lang="fr-PF" sz="1100" dirty="0">
              <a:latin typeface="Arial" panose="020B0604020202020204" pitchFamily="34" charset="0"/>
              <a:cs typeface="Arial" panose="020B0604020202020204" pitchFamily="34" charset="0"/>
            </a:endParaRPr>
          </a:p>
          <a:p>
            <a:pPr algn="just"/>
            <a:r>
              <a:rPr lang="fr-PF" sz="1100" dirty="0">
                <a:latin typeface="Arial" panose="020B0604020202020204" pitchFamily="34" charset="0"/>
                <a:cs typeface="Arial" panose="020B0604020202020204" pitchFamily="34" charset="0"/>
              </a:rPr>
              <a:t>Avant de devenir auteur pour le jeune public, il était peintre et directeur artistique pour de grands magazines. Il a imaginé sa première histoire en déchirant du papier pour amuser son petit-fils, dans un train. Ses livres en collage apprennent aux enfants à s’accepter et à s’aimer tels qu’ils sont.</a:t>
            </a:r>
          </a:p>
        </p:txBody>
      </p:sp>
    </p:spTree>
    <p:extLst>
      <p:ext uri="{BB962C8B-B14F-4D97-AF65-F5344CB8AC3E}">
        <p14:creationId xmlns:p14="http://schemas.microsoft.com/office/powerpoint/2010/main" val="161764965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20C172-729B-040C-49CF-40EE86AFBA44}"/>
            </a:ext>
          </a:extLst>
        </p:cNvPr>
        <p:cNvGrpSpPr/>
        <p:nvPr/>
      </p:nvGrpSpPr>
      <p:grpSpPr>
        <a:xfrm>
          <a:off x="0" y="0"/>
          <a:ext cx="0" cy="0"/>
          <a:chOff x="0" y="0"/>
          <a:chExt cx="0" cy="0"/>
        </a:xfrm>
      </p:grpSpPr>
      <p:sp>
        <p:nvSpPr>
          <p:cNvPr id="17" name="Ellipse 16">
            <a:extLst>
              <a:ext uri="{FF2B5EF4-FFF2-40B4-BE49-F238E27FC236}">
                <a16:creationId xmlns:a16="http://schemas.microsoft.com/office/drawing/2014/main" id="{3EEAAFB9-7A02-C598-9E02-C81BFC6959DC}"/>
              </a:ext>
            </a:extLst>
          </p:cNvPr>
          <p:cNvSpPr/>
          <p:nvPr/>
        </p:nvSpPr>
        <p:spPr>
          <a:xfrm>
            <a:off x="4677148" y="2098497"/>
            <a:ext cx="108000" cy="10800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5" name="Rectangle 14">
            <a:extLst>
              <a:ext uri="{FF2B5EF4-FFF2-40B4-BE49-F238E27FC236}">
                <a16:creationId xmlns:a16="http://schemas.microsoft.com/office/drawing/2014/main" id="{CBE78304-505D-21FB-3C9A-73ED7F0CB3CD}"/>
              </a:ext>
            </a:extLst>
          </p:cNvPr>
          <p:cNvSpPr/>
          <p:nvPr/>
        </p:nvSpPr>
        <p:spPr>
          <a:xfrm>
            <a:off x="388058" y="2699011"/>
            <a:ext cx="3940751" cy="163507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2000" dirty="0">
                <a:solidFill>
                  <a:schemeClr val="tx1"/>
                </a:solidFill>
                <a:latin typeface="Arial" panose="020B0604020202020204" pitchFamily="34" charset="0"/>
                <a:cs typeface="Arial" panose="020B0604020202020204" pitchFamily="34" charset="0"/>
              </a:rPr>
              <a:t>Titre : Une histoire de caméléon</a:t>
            </a:r>
          </a:p>
          <a:p>
            <a:r>
              <a:rPr lang="fr-FR" sz="2000" dirty="0">
                <a:solidFill>
                  <a:schemeClr val="tx1"/>
                </a:solidFill>
                <a:latin typeface="Arial" panose="020B0604020202020204" pitchFamily="34" charset="0"/>
                <a:cs typeface="Arial" panose="020B0604020202020204" pitchFamily="34" charset="0"/>
              </a:rPr>
              <a:t>Titre original: A </a:t>
            </a:r>
            <a:r>
              <a:rPr lang="fr-FR" sz="2000" dirty="0" err="1">
                <a:solidFill>
                  <a:schemeClr val="tx1"/>
                </a:solidFill>
                <a:latin typeface="Arial" panose="020B0604020202020204" pitchFamily="34" charset="0"/>
                <a:cs typeface="Arial" panose="020B0604020202020204" pitchFamily="34" charset="0"/>
              </a:rPr>
              <a:t>color</a:t>
            </a:r>
            <a:r>
              <a:rPr lang="fr-FR" sz="2000" dirty="0">
                <a:solidFill>
                  <a:schemeClr val="tx1"/>
                </a:solidFill>
                <a:latin typeface="Arial" panose="020B0604020202020204" pitchFamily="34" charset="0"/>
                <a:cs typeface="Arial" panose="020B0604020202020204" pitchFamily="34" charset="0"/>
              </a:rPr>
              <a:t> of </a:t>
            </a:r>
            <a:r>
              <a:rPr lang="fr-FR" sz="2000" dirty="0" err="1">
                <a:solidFill>
                  <a:schemeClr val="tx1"/>
                </a:solidFill>
                <a:latin typeface="Arial" panose="020B0604020202020204" pitchFamily="34" charset="0"/>
                <a:cs typeface="Arial" panose="020B0604020202020204" pitchFamily="34" charset="0"/>
              </a:rPr>
              <a:t>his</a:t>
            </a:r>
            <a:r>
              <a:rPr lang="fr-FR" sz="2000" dirty="0">
                <a:solidFill>
                  <a:schemeClr val="tx1"/>
                </a:solidFill>
                <a:latin typeface="Arial" panose="020B0604020202020204" pitchFamily="34" charset="0"/>
                <a:cs typeface="Arial" panose="020B0604020202020204" pitchFamily="34" charset="0"/>
              </a:rPr>
              <a:t> </a:t>
            </a:r>
            <a:r>
              <a:rPr lang="fr-FR" sz="2000" dirty="0" err="1">
                <a:solidFill>
                  <a:schemeClr val="tx1"/>
                </a:solidFill>
                <a:latin typeface="Arial" panose="020B0604020202020204" pitchFamily="34" charset="0"/>
                <a:cs typeface="Arial" panose="020B0604020202020204" pitchFamily="34" charset="0"/>
              </a:rPr>
              <a:t>own</a:t>
            </a:r>
            <a:r>
              <a:rPr lang="fr-FR" sz="2000" dirty="0">
                <a:solidFill>
                  <a:schemeClr val="tx1"/>
                </a:solidFill>
                <a:latin typeface="Arial" panose="020B0604020202020204" pitchFamily="34" charset="0"/>
                <a:cs typeface="Arial" panose="020B0604020202020204" pitchFamily="34" charset="0"/>
              </a:rPr>
              <a:t> </a:t>
            </a:r>
          </a:p>
          <a:p>
            <a:r>
              <a:rPr lang="fr-FR" sz="2000" dirty="0">
                <a:solidFill>
                  <a:schemeClr val="tx1"/>
                </a:solidFill>
                <a:latin typeface="Arial" panose="020B0604020202020204" pitchFamily="34" charset="0"/>
                <a:cs typeface="Arial" panose="020B0604020202020204" pitchFamily="34" charset="0"/>
              </a:rPr>
              <a:t>Auteur : Leo LIONNI</a:t>
            </a:r>
            <a:br>
              <a:rPr lang="fr-FR" sz="2000" dirty="0">
                <a:solidFill>
                  <a:schemeClr val="tx1"/>
                </a:solidFill>
                <a:latin typeface="Arial" panose="020B0604020202020204" pitchFamily="34" charset="0"/>
                <a:cs typeface="Arial" panose="020B0604020202020204" pitchFamily="34" charset="0"/>
              </a:rPr>
            </a:br>
            <a:r>
              <a:rPr lang="fr-FR" sz="2000" dirty="0">
                <a:solidFill>
                  <a:schemeClr val="tx1"/>
                </a:solidFill>
                <a:latin typeface="Arial" panose="020B0604020202020204" pitchFamily="34" charset="0"/>
                <a:cs typeface="Arial" panose="020B0604020202020204" pitchFamily="34" charset="0"/>
              </a:rPr>
              <a:t>Pays : Italie</a:t>
            </a:r>
          </a:p>
        </p:txBody>
      </p:sp>
      <p:sp>
        <p:nvSpPr>
          <p:cNvPr id="2" name="Rectangle : coins arrondis 1">
            <a:extLst>
              <a:ext uri="{FF2B5EF4-FFF2-40B4-BE49-F238E27FC236}">
                <a16:creationId xmlns:a16="http://schemas.microsoft.com/office/drawing/2014/main" id="{60DD4DB7-E8A0-FA64-3291-0606A585A6D6}"/>
              </a:ext>
            </a:extLst>
          </p:cNvPr>
          <p:cNvSpPr/>
          <p:nvPr/>
        </p:nvSpPr>
        <p:spPr>
          <a:xfrm>
            <a:off x="300236" y="4613564"/>
            <a:ext cx="11626956" cy="1853738"/>
          </a:xfrm>
          <a:prstGeom prst="round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lvl="0" algn="just" eaLnBrk="0" fontAlgn="base" hangingPunct="0">
              <a:spcBef>
                <a:spcPct val="0"/>
              </a:spcBef>
              <a:spcAft>
                <a:spcPct val="0"/>
              </a:spcAft>
            </a:pPr>
            <a:r>
              <a:rPr lang="fr-PF" sz="2000" dirty="0">
                <a:solidFill>
                  <a:schemeClr val="tx1"/>
                </a:solidFill>
                <a:latin typeface="Arial" panose="020B0604020202020204" pitchFamily="34" charset="0"/>
                <a:cs typeface="Arial" panose="020B0604020202020204" pitchFamily="34" charset="0"/>
              </a:rPr>
              <a:t>Le caméléon voudrait ressembler aux autres animaux parce qu’il n’aime pas changer de couleur. Lorsqu’il rencontre un autre caméléon qui lui ressemble, il découvre qu’il n’est plus seul et qu’il peut partager sa différence avec quelqu’un qui lui ressemble. Comme le caméléon, nous pouvons parfois vouloir ressembler aux autres, mais chacun de nous est unique. S’accepter tel que l’on est permet de mieux vivre avec les autres et de créer des liens.</a:t>
            </a:r>
            <a:endParaRPr lang="fr-PF" altLang="fr-PF" sz="2000" dirty="0">
              <a:solidFill>
                <a:schemeClr val="tx1"/>
              </a:solidFill>
              <a:latin typeface="Arial" panose="020B0604020202020204" pitchFamily="34" charset="0"/>
              <a:cs typeface="Arial" panose="020B0604020202020204" pitchFamily="34" charset="0"/>
            </a:endParaRPr>
          </a:p>
        </p:txBody>
      </p:sp>
      <p:pic>
        <p:nvPicPr>
          <p:cNvPr id="3" name="Image 2">
            <a:extLst>
              <a:ext uri="{FF2B5EF4-FFF2-40B4-BE49-F238E27FC236}">
                <a16:creationId xmlns:a16="http://schemas.microsoft.com/office/drawing/2014/main" id="{7091C878-A23F-DA5B-A168-E4D2E5CBBC73}"/>
              </a:ext>
            </a:extLst>
          </p:cNvPr>
          <p:cNvPicPr>
            <a:picLocks noChangeAspect="1"/>
          </p:cNvPicPr>
          <p:nvPr/>
        </p:nvPicPr>
        <p:blipFill>
          <a:blip r:embed="rId2"/>
          <a:stretch>
            <a:fillRect/>
          </a:stretch>
        </p:blipFill>
        <p:spPr>
          <a:xfrm>
            <a:off x="388058" y="577696"/>
            <a:ext cx="1599238" cy="2033766"/>
          </a:xfrm>
          <a:prstGeom prst="rect">
            <a:avLst/>
          </a:prstGeom>
        </p:spPr>
      </p:pic>
    </p:spTree>
    <p:extLst>
      <p:ext uri="{BB962C8B-B14F-4D97-AF65-F5344CB8AC3E}">
        <p14:creationId xmlns:p14="http://schemas.microsoft.com/office/powerpoint/2010/main" val="289648864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71199B-2D77-53E8-F47D-6D480ED6441F}"/>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1F32C6A2-E62A-AA3E-FBB0-2AA20C3BCF61}"/>
              </a:ext>
            </a:extLst>
          </p:cNvPr>
          <p:cNvSpPr/>
          <p:nvPr/>
        </p:nvSpPr>
        <p:spPr>
          <a:xfrm>
            <a:off x="1842837" y="2760539"/>
            <a:ext cx="2505427" cy="81753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1200" dirty="0">
                <a:solidFill>
                  <a:schemeClr val="tx1"/>
                </a:solidFill>
                <a:latin typeface="Arial" panose="020B0604020202020204" pitchFamily="34" charset="0"/>
                <a:cs typeface="Arial" panose="020B0604020202020204" pitchFamily="34" charset="0"/>
              </a:rPr>
              <a:t>Titre : Une histoire de caméléon </a:t>
            </a:r>
          </a:p>
          <a:p>
            <a:r>
              <a:rPr lang="fr-FR" sz="1200" dirty="0">
                <a:solidFill>
                  <a:schemeClr val="tx1"/>
                </a:solidFill>
                <a:latin typeface="Arial" panose="020B0604020202020204" pitchFamily="34" charset="0"/>
                <a:cs typeface="Arial" panose="020B0604020202020204" pitchFamily="34" charset="0"/>
              </a:rPr>
              <a:t>Auteur : Leo LIONNI </a:t>
            </a:r>
            <a:br>
              <a:rPr lang="fr-FR" sz="1200" dirty="0">
                <a:solidFill>
                  <a:schemeClr val="tx1"/>
                </a:solidFill>
                <a:latin typeface="Arial" panose="020B0604020202020204" pitchFamily="34" charset="0"/>
                <a:cs typeface="Arial" panose="020B0604020202020204" pitchFamily="34" charset="0"/>
              </a:rPr>
            </a:br>
            <a:r>
              <a:rPr lang="fr-FR" sz="1200" dirty="0">
                <a:solidFill>
                  <a:schemeClr val="tx1"/>
                </a:solidFill>
                <a:latin typeface="Arial" panose="020B0604020202020204" pitchFamily="34" charset="0"/>
                <a:cs typeface="Arial" panose="020B0604020202020204" pitchFamily="34" charset="0"/>
              </a:rPr>
              <a:t>Pays : Italie </a:t>
            </a:r>
          </a:p>
        </p:txBody>
      </p:sp>
      <p:sp>
        <p:nvSpPr>
          <p:cNvPr id="3" name="Rectangle 2">
            <a:extLst>
              <a:ext uri="{FF2B5EF4-FFF2-40B4-BE49-F238E27FC236}">
                <a16:creationId xmlns:a16="http://schemas.microsoft.com/office/drawing/2014/main" id="{1991FCAB-4652-1B5D-DF6F-32D1673EACCB}"/>
              </a:ext>
            </a:extLst>
          </p:cNvPr>
          <p:cNvSpPr/>
          <p:nvPr/>
        </p:nvSpPr>
        <p:spPr>
          <a:xfrm>
            <a:off x="7932741" y="2760539"/>
            <a:ext cx="2514765" cy="81753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1200" dirty="0">
                <a:solidFill>
                  <a:schemeClr val="tx1"/>
                </a:solidFill>
                <a:latin typeface="Arial" panose="020B0604020202020204" pitchFamily="34" charset="0"/>
                <a:cs typeface="Arial" panose="020B0604020202020204" pitchFamily="34" charset="0"/>
              </a:rPr>
              <a:t>Titre : Une histoire de caméléon </a:t>
            </a:r>
          </a:p>
          <a:p>
            <a:r>
              <a:rPr lang="fr-FR" sz="1200" dirty="0">
                <a:solidFill>
                  <a:schemeClr val="tx1"/>
                </a:solidFill>
                <a:latin typeface="Arial" panose="020B0604020202020204" pitchFamily="34" charset="0"/>
                <a:cs typeface="Arial" panose="020B0604020202020204" pitchFamily="34" charset="0"/>
              </a:rPr>
              <a:t>Auteur : Leo LIONNI </a:t>
            </a:r>
            <a:br>
              <a:rPr lang="fr-FR" sz="1200" dirty="0">
                <a:solidFill>
                  <a:schemeClr val="tx1"/>
                </a:solidFill>
                <a:latin typeface="Arial" panose="020B0604020202020204" pitchFamily="34" charset="0"/>
                <a:cs typeface="Arial" panose="020B0604020202020204" pitchFamily="34" charset="0"/>
              </a:rPr>
            </a:br>
            <a:r>
              <a:rPr lang="fr-FR" sz="1200" dirty="0">
                <a:solidFill>
                  <a:schemeClr val="tx1"/>
                </a:solidFill>
                <a:latin typeface="Arial" panose="020B0604020202020204" pitchFamily="34" charset="0"/>
                <a:cs typeface="Arial" panose="020B0604020202020204" pitchFamily="34" charset="0"/>
              </a:rPr>
              <a:t>Pays : Italie </a:t>
            </a:r>
          </a:p>
        </p:txBody>
      </p:sp>
      <p:pic>
        <p:nvPicPr>
          <p:cNvPr id="6" name="Image 5">
            <a:extLst>
              <a:ext uri="{FF2B5EF4-FFF2-40B4-BE49-F238E27FC236}">
                <a16:creationId xmlns:a16="http://schemas.microsoft.com/office/drawing/2014/main" id="{292A6CE5-BC76-EB53-D803-18FA70BEBA9A}"/>
              </a:ext>
            </a:extLst>
          </p:cNvPr>
          <p:cNvPicPr>
            <a:picLocks noChangeAspect="1"/>
          </p:cNvPicPr>
          <p:nvPr/>
        </p:nvPicPr>
        <p:blipFill>
          <a:blip r:embed="rId2"/>
          <a:stretch>
            <a:fillRect/>
          </a:stretch>
        </p:blipFill>
        <p:spPr>
          <a:xfrm>
            <a:off x="1063601" y="2673828"/>
            <a:ext cx="779236" cy="990961"/>
          </a:xfrm>
          <a:prstGeom prst="rect">
            <a:avLst/>
          </a:prstGeom>
        </p:spPr>
      </p:pic>
      <p:pic>
        <p:nvPicPr>
          <p:cNvPr id="7" name="Image 6">
            <a:extLst>
              <a:ext uri="{FF2B5EF4-FFF2-40B4-BE49-F238E27FC236}">
                <a16:creationId xmlns:a16="http://schemas.microsoft.com/office/drawing/2014/main" id="{0E0B1879-3AAC-06F0-FB21-100CFE90FA13}"/>
              </a:ext>
            </a:extLst>
          </p:cNvPr>
          <p:cNvPicPr>
            <a:picLocks noChangeAspect="1"/>
          </p:cNvPicPr>
          <p:nvPr/>
        </p:nvPicPr>
        <p:blipFill>
          <a:blip r:embed="rId2"/>
          <a:stretch>
            <a:fillRect/>
          </a:stretch>
        </p:blipFill>
        <p:spPr>
          <a:xfrm>
            <a:off x="7153505" y="2673828"/>
            <a:ext cx="779236" cy="990961"/>
          </a:xfrm>
          <a:prstGeom prst="rect">
            <a:avLst/>
          </a:prstGeom>
        </p:spPr>
      </p:pic>
    </p:spTree>
    <p:extLst>
      <p:ext uri="{BB962C8B-B14F-4D97-AF65-F5344CB8AC3E}">
        <p14:creationId xmlns:p14="http://schemas.microsoft.com/office/powerpoint/2010/main" val="269358243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115CB1B5-5227-658A-6CC3-A668D61A6487}"/>
              </a:ext>
            </a:extLst>
          </p:cNvPr>
          <p:cNvSpPr/>
          <p:nvPr/>
        </p:nvSpPr>
        <p:spPr>
          <a:xfrm>
            <a:off x="1929713" y="2546276"/>
            <a:ext cx="2408824" cy="81753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1100" dirty="0">
                <a:solidFill>
                  <a:schemeClr val="tx1"/>
                </a:solidFill>
                <a:latin typeface="Arial" panose="020B0604020202020204" pitchFamily="34" charset="0"/>
                <a:cs typeface="Arial" panose="020B0604020202020204" pitchFamily="34" charset="0"/>
              </a:rPr>
              <a:t>Titre : Une histoire de caméléon </a:t>
            </a:r>
          </a:p>
          <a:p>
            <a:r>
              <a:rPr lang="fr-FR" sz="1100" dirty="0">
                <a:solidFill>
                  <a:schemeClr val="tx1"/>
                </a:solidFill>
                <a:latin typeface="Arial" panose="020B0604020202020204" pitchFamily="34" charset="0"/>
                <a:cs typeface="Arial" panose="020B0604020202020204" pitchFamily="34" charset="0"/>
              </a:rPr>
              <a:t>Auteur : Leo LIONNI </a:t>
            </a:r>
            <a:br>
              <a:rPr lang="fr-FR" sz="1100" dirty="0">
                <a:solidFill>
                  <a:schemeClr val="tx1"/>
                </a:solidFill>
                <a:latin typeface="Arial" panose="020B0604020202020204" pitchFamily="34" charset="0"/>
                <a:cs typeface="Arial" panose="020B0604020202020204" pitchFamily="34" charset="0"/>
              </a:rPr>
            </a:br>
            <a:r>
              <a:rPr lang="fr-FR" sz="1100" dirty="0">
                <a:solidFill>
                  <a:schemeClr val="tx1"/>
                </a:solidFill>
                <a:latin typeface="Arial" panose="020B0604020202020204" pitchFamily="34" charset="0"/>
                <a:cs typeface="Arial" panose="020B0604020202020204" pitchFamily="34" charset="0"/>
              </a:rPr>
              <a:t>Pays : Italie / États-Unis</a:t>
            </a:r>
          </a:p>
        </p:txBody>
      </p:sp>
      <p:sp>
        <p:nvSpPr>
          <p:cNvPr id="3" name="Rectangle 2">
            <a:extLst>
              <a:ext uri="{FF2B5EF4-FFF2-40B4-BE49-F238E27FC236}">
                <a16:creationId xmlns:a16="http://schemas.microsoft.com/office/drawing/2014/main" id="{7757A55F-A9DC-F85B-6558-15245EABC794}"/>
              </a:ext>
            </a:extLst>
          </p:cNvPr>
          <p:cNvSpPr/>
          <p:nvPr/>
        </p:nvSpPr>
        <p:spPr>
          <a:xfrm>
            <a:off x="8016465" y="2546276"/>
            <a:ext cx="2408824" cy="81753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1100" dirty="0">
                <a:solidFill>
                  <a:schemeClr val="tx1"/>
                </a:solidFill>
                <a:latin typeface="Arial" panose="020B0604020202020204" pitchFamily="34" charset="0"/>
                <a:cs typeface="Arial" panose="020B0604020202020204" pitchFamily="34" charset="0"/>
              </a:rPr>
              <a:t>Titre : Une histoire de caméléon </a:t>
            </a:r>
          </a:p>
          <a:p>
            <a:r>
              <a:rPr lang="fr-FR" sz="1100" dirty="0">
                <a:solidFill>
                  <a:schemeClr val="tx1"/>
                </a:solidFill>
                <a:latin typeface="Arial" panose="020B0604020202020204" pitchFamily="34" charset="0"/>
                <a:cs typeface="Arial" panose="020B0604020202020204" pitchFamily="34" charset="0"/>
              </a:rPr>
              <a:t>Auteur : Leo LIONNI </a:t>
            </a:r>
            <a:br>
              <a:rPr lang="fr-FR" sz="1100" dirty="0">
                <a:solidFill>
                  <a:schemeClr val="tx1"/>
                </a:solidFill>
                <a:latin typeface="Arial" panose="020B0604020202020204" pitchFamily="34" charset="0"/>
                <a:cs typeface="Arial" panose="020B0604020202020204" pitchFamily="34" charset="0"/>
              </a:rPr>
            </a:br>
            <a:r>
              <a:rPr lang="fr-FR" sz="1100" dirty="0">
                <a:solidFill>
                  <a:schemeClr val="tx1"/>
                </a:solidFill>
                <a:latin typeface="Arial" panose="020B0604020202020204" pitchFamily="34" charset="0"/>
                <a:cs typeface="Arial" panose="020B0604020202020204" pitchFamily="34" charset="0"/>
              </a:rPr>
              <a:t>Pays : Italie / États-Unis</a:t>
            </a:r>
          </a:p>
        </p:txBody>
      </p:sp>
      <p:sp>
        <p:nvSpPr>
          <p:cNvPr id="6" name="Rectangle 5">
            <a:extLst>
              <a:ext uri="{FF2B5EF4-FFF2-40B4-BE49-F238E27FC236}">
                <a16:creationId xmlns:a16="http://schemas.microsoft.com/office/drawing/2014/main" id="{F531BB0D-18D7-04D8-F1B8-643E48180A6A}"/>
              </a:ext>
            </a:extLst>
          </p:cNvPr>
          <p:cNvSpPr/>
          <p:nvPr/>
        </p:nvSpPr>
        <p:spPr>
          <a:xfrm>
            <a:off x="1865982" y="5982203"/>
            <a:ext cx="2472556" cy="81753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1100" dirty="0">
                <a:solidFill>
                  <a:schemeClr val="tx1"/>
                </a:solidFill>
                <a:latin typeface="Arial" panose="020B0604020202020204" pitchFamily="34" charset="0"/>
                <a:cs typeface="Arial" panose="020B0604020202020204" pitchFamily="34" charset="0"/>
              </a:rPr>
              <a:t>Titre : Une histoire de caméléon </a:t>
            </a:r>
          </a:p>
          <a:p>
            <a:r>
              <a:rPr lang="fr-FR" sz="1100" dirty="0">
                <a:solidFill>
                  <a:schemeClr val="tx1"/>
                </a:solidFill>
                <a:latin typeface="Arial" panose="020B0604020202020204" pitchFamily="34" charset="0"/>
                <a:cs typeface="Arial" panose="020B0604020202020204" pitchFamily="34" charset="0"/>
              </a:rPr>
              <a:t>Auteur : Leo LIONNI </a:t>
            </a:r>
            <a:br>
              <a:rPr lang="fr-FR" sz="1100" dirty="0">
                <a:solidFill>
                  <a:schemeClr val="tx1"/>
                </a:solidFill>
                <a:latin typeface="Arial" panose="020B0604020202020204" pitchFamily="34" charset="0"/>
                <a:cs typeface="Arial" panose="020B0604020202020204" pitchFamily="34" charset="0"/>
              </a:rPr>
            </a:br>
            <a:r>
              <a:rPr lang="fr-FR" sz="1100" dirty="0">
                <a:solidFill>
                  <a:schemeClr val="tx1"/>
                </a:solidFill>
                <a:latin typeface="Arial" panose="020B0604020202020204" pitchFamily="34" charset="0"/>
                <a:cs typeface="Arial" panose="020B0604020202020204" pitchFamily="34" charset="0"/>
              </a:rPr>
              <a:t>Pays : Italie / États-Unis</a:t>
            </a:r>
          </a:p>
        </p:txBody>
      </p:sp>
      <p:sp>
        <p:nvSpPr>
          <p:cNvPr id="7" name="Rectangle 6">
            <a:extLst>
              <a:ext uri="{FF2B5EF4-FFF2-40B4-BE49-F238E27FC236}">
                <a16:creationId xmlns:a16="http://schemas.microsoft.com/office/drawing/2014/main" id="{147F720A-2197-072B-0BBB-0F8C8B02DAC6}"/>
              </a:ext>
            </a:extLst>
          </p:cNvPr>
          <p:cNvSpPr/>
          <p:nvPr/>
        </p:nvSpPr>
        <p:spPr>
          <a:xfrm>
            <a:off x="7952734" y="5982203"/>
            <a:ext cx="2472556" cy="81753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1100" dirty="0">
                <a:solidFill>
                  <a:schemeClr val="tx1"/>
                </a:solidFill>
                <a:latin typeface="Arial" panose="020B0604020202020204" pitchFamily="34" charset="0"/>
                <a:cs typeface="Arial" panose="020B0604020202020204" pitchFamily="34" charset="0"/>
              </a:rPr>
              <a:t>Titre : Une histoire de caméléon </a:t>
            </a:r>
          </a:p>
          <a:p>
            <a:r>
              <a:rPr lang="fr-FR" sz="1100" dirty="0">
                <a:solidFill>
                  <a:schemeClr val="tx1"/>
                </a:solidFill>
                <a:latin typeface="Arial" panose="020B0604020202020204" pitchFamily="34" charset="0"/>
                <a:cs typeface="Arial" panose="020B0604020202020204" pitchFamily="34" charset="0"/>
              </a:rPr>
              <a:t>Auteur : Leo LIONNI </a:t>
            </a:r>
            <a:br>
              <a:rPr lang="fr-FR" sz="1100" dirty="0">
                <a:solidFill>
                  <a:schemeClr val="tx1"/>
                </a:solidFill>
                <a:latin typeface="Arial" panose="020B0604020202020204" pitchFamily="34" charset="0"/>
                <a:cs typeface="Arial" panose="020B0604020202020204" pitchFamily="34" charset="0"/>
              </a:rPr>
            </a:br>
            <a:r>
              <a:rPr lang="fr-FR" sz="1100" dirty="0">
                <a:solidFill>
                  <a:schemeClr val="tx1"/>
                </a:solidFill>
                <a:latin typeface="Arial" panose="020B0604020202020204" pitchFamily="34" charset="0"/>
                <a:cs typeface="Arial" panose="020B0604020202020204" pitchFamily="34" charset="0"/>
              </a:rPr>
              <a:t>Pays : Italie / États-Unis</a:t>
            </a:r>
          </a:p>
        </p:txBody>
      </p:sp>
      <p:pic>
        <p:nvPicPr>
          <p:cNvPr id="4" name="Image 3">
            <a:extLst>
              <a:ext uri="{FF2B5EF4-FFF2-40B4-BE49-F238E27FC236}">
                <a16:creationId xmlns:a16="http://schemas.microsoft.com/office/drawing/2014/main" id="{74F9992C-03FA-2B43-1B74-C5BF32CE93F4}"/>
              </a:ext>
            </a:extLst>
          </p:cNvPr>
          <p:cNvPicPr>
            <a:picLocks noChangeAspect="1"/>
          </p:cNvPicPr>
          <p:nvPr/>
        </p:nvPicPr>
        <p:blipFill>
          <a:blip r:embed="rId2"/>
          <a:stretch>
            <a:fillRect/>
          </a:stretch>
        </p:blipFill>
        <p:spPr>
          <a:xfrm>
            <a:off x="1170724" y="2563031"/>
            <a:ext cx="633645" cy="805812"/>
          </a:xfrm>
          <a:prstGeom prst="rect">
            <a:avLst/>
          </a:prstGeom>
        </p:spPr>
      </p:pic>
      <p:pic>
        <p:nvPicPr>
          <p:cNvPr id="5" name="Image 4">
            <a:extLst>
              <a:ext uri="{FF2B5EF4-FFF2-40B4-BE49-F238E27FC236}">
                <a16:creationId xmlns:a16="http://schemas.microsoft.com/office/drawing/2014/main" id="{4B7C74F5-EABA-B45A-D7BB-A420EB50681A}"/>
              </a:ext>
            </a:extLst>
          </p:cNvPr>
          <p:cNvPicPr>
            <a:picLocks noChangeAspect="1"/>
          </p:cNvPicPr>
          <p:nvPr/>
        </p:nvPicPr>
        <p:blipFill>
          <a:blip r:embed="rId2"/>
          <a:stretch>
            <a:fillRect/>
          </a:stretch>
        </p:blipFill>
        <p:spPr>
          <a:xfrm>
            <a:off x="7319088" y="2563031"/>
            <a:ext cx="633645" cy="805812"/>
          </a:xfrm>
          <a:prstGeom prst="rect">
            <a:avLst/>
          </a:prstGeom>
        </p:spPr>
      </p:pic>
      <p:pic>
        <p:nvPicPr>
          <p:cNvPr id="8" name="Image 7">
            <a:extLst>
              <a:ext uri="{FF2B5EF4-FFF2-40B4-BE49-F238E27FC236}">
                <a16:creationId xmlns:a16="http://schemas.microsoft.com/office/drawing/2014/main" id="{DDD1E2DA-4E50-A3D5-23D6-7821E37F35EF}"/>
              </a:ext>
            </a:extLst>
          </p:cNvPr>
          <p:cNvPicPr>
            <a:picLocks noChangeAspect="1"/>
          </p:cNvPicPr>
          <p:nvPr/>
        </p:nvPicPr>
        <p:blipFill>
          <a:blip r:embed="rId2"/>
          <a:stretch>
            <a:fillRect/>
          </a:stretch>
        </p:blipFill>
        <p:spPr>
          <a:xfrm>
            <a:off x="1200438" y="5982203"/>
            <a:ext cx="633645" cy="805812"/>
          </a:xfrm>
          <a:prstGeom prst="rect">
            <a:avLst/>
          </a:prstGeom>
        </p:spPr>
      </p:pic>
      <p:pic>
        <p:nvPicPr>
          <p:cNvPr id="9" name="Image 8">
            <a:extLst>
              <a:ext uri="{FF2B5EF4-FFF2-40B4-BE49-F238E27FC236}">
                <a16:creationId xmlns:a16="http://schemas.microsoft.com/office/drawing/2014/main" id="{F8EAA860-BE2E-1FED-E913-E3E59B8FE9EE}"/>
              </a:ext>
            </a:extLst>
          </p:cNvPr>
          <p:cNvPicPr>
            <a:picLocks noChangeAspect="1"/>
          </p:cNvPicPr>
          <p:nvPr/>
        </p:nvPicPr>
        <p:blipFill>
          <a:blip r:embed="rId2"/>
          <a:stretch>
            <a:fillRect/>
          </a:stretch>
        </p:blipFill>
        <p:spPr>
          <a:xfrm>
            <a:off x="7319088" y="5982203"/>
            <a:ext cx="633645" cy="805812"/>
          </a:xfrm>
          <a:prstGeom prst="rect">
            <a:avLst/>
          </a:prstGeom>
        </p:spPr>
      </p:pic>
    </p:spTree>
    <p:extLst>
      <p:ext uri="{BB962C8B-B14F-4D97-AF65-F5344CB8AC3E}">
        <p14:creationId xmlns:p14="http://schemas.microsoft.com/office/powerpoint/2010/main" val="2979620515"/>
      </p:ext>
    </p:extLst>
  </p:cSld>
  <p:clrMapOvr>
    <a:masterClrMapping/>
  </p:clrMapOvr>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10100</TotalTime>
  <Words>285</Words>
  <Application>Microsoft Macintosh PowerPoint</Application>
  <PresentationFormat>Grand écran</PresentationFormat>
  <Paragraphs>25</Paragraphs>
  <Slides>5</Slides>
  <Notes>0</Notes>
  <HiddenSlides>0</HiddenSlides>
  <MMClips>0</MMClips>
  <ScaleCrop>false</ScaleCrop>
  <HeadingPairs>
    <vt:vector size="6" baseType="variant">
      <vt:variant>
        <vt:lpstr>Polices utilisées</vt:lpstr>
      </vt:variant>
      <vt:variant>
        <vt:i4>6</vt:i4>
      </vt:variant>
      <vt:variant>
        <vt:lpstr>Thème</vt:lpstr>
      </vt:variant>
      <vt:variant>
        <vt:i4>1</vt:i4>
      </vt:variant>
      <vt:variant>
        <vt:lpstr>Titres des diapositives</vt:lpstr>
      </vt:variant>
      <vt:variant>
        <vt:i4>5</vt:i4>
      </vt:variant>
    </vt:vector>
  </HeadingPairs>
  <TitlesOfParts>
    <vt:vector size="12" baseType="lpstr">
      <vt:lpstr>Aptos</vt:lpstr>
      <vt:lpstr>Arial</vt:lpstr>
      <vt:lpstr>Calibri</vt:lpstr>
      <vt:lpstr>Calibri Light</vt:lpstr>
      <vt:lpstr>Marianne</vt:lpstr>
      <vt:lpstr>Modern Love</vt:lpstr>
      <vt:lpstr>Thème Office</vt:lpstr>
      <vt:lpstr>Présentation PowerPoint</vt:lpstr>
      <vt:lpstr>Présentation PowerPoint</vt:lpstr>
      <vt:lpstr>Présentation PowerPoint</vt:lpstr>
      <vt:lpstr>Présentation PowerPoint</vt:lpstr>
      <vt:lpstr>Présentation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Lord Azgrim</dc:creator>
  <cp:lastModifiedBy>audrey Tamarii</cp:lastModifiedBy>
  <cp:revision>151</cp:revision>
  <dcterms:created xsi:type="dcterms:W3CDTF">2021-11-07T14:36:06Z</dcterms:created>
  <dcterms:modified xsi:type="dcterms:W3CDTF">2026-09-20T11:13:43Z</dcterms:modified>
</cp:coreProperties>
</file>