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20" r:id="rId2"/>
    <p:sldId id="335" r:id="rId3"/>
    <p:sldId id="321" r:id="rId4"/>
    <p:sldId id="322" r:id="rId5"/>
    <p:sldId id="333"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03" autoAdjust="0"/>
    <p:restoredTop sz="95851"/>
  </p:normalViewPr>
  <p:slideViewPr>
    <p:cSldViewPr snapToGrid="0">
      <p:cViewPr varScale="1">
        <p:scale>
          <a:sx n="116" d="100"/>
          <a:sy n="116" d="100"/>
        </p:scale>
        <p:origin x="128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PF"/>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24EC1E-D0E1-DF4B-8831-A3F49E005FC3}" type="datetimeFigureOut">
              <a:rPr lang="fr-PF" smtClean="0"/>
              <a:t>20/09/2026</a:t>
            </a:fld>
            <a:endParaRPr lang="fr-PF"/>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PF"/>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PF"/>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PF"/>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77D980-0778-024C-A0FC-FCDDE2BC5742}" type="slidenum">
              <a:rPr lang="fr-PF" smtClean="0"/>
              <a:t>‹N°›</a:t>
            </a:fld>
            <a:endParaRPr lang="fr-PF"/>
          </a:p>
        </p:txBody>
      </p:sp>
    </p:spTree>
    <p:extLst>
      <p:ext uri="{BB962C8B-B14F-4D97-AF65-F5344CB8AC3E}">
        <p14:creationId xmlns:p14="http://schemas.microsoft.com/office/powerpoint/2010/main" val="3298490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u avec légende">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EE0F8BAC-649D-F8CA-C3E6-DEF58FC4BF2E}"/>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16" name="Image 15">
            <a:extLst>
              <a:ext uri="{FF2B5EF4-FFF2-40B4-BE49-F238E27FC236}">
                <a16:creationId xmlns:a16="http://schemas.microsoft.com/office/drawing/2014/main" id="{64A22DC1-0907-5CA7-B870-18ABD9163E06}"/>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17" name="Image 16">
            <a:extLst>
              <a:ext uri="{FF2B5EF4-FFF2-40B4-BE49-F238E27FC236}">
                <a16:creationId xmlns:a16="http://schemas.microsoft.com/office/drawing/2014/main" id="{2C769A1E-6A37-DB26-E89D-9B632B9A99B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9" name="Image 8">
            <a:extLst>
              <a:ext uri="{FF2B5EF4-FFF2-40B4-BE49-F238E27FC236}">
                <a16:creationId xmlns:a16="http://schemas.microsoft.com/office/drawing/2014/main" id="{7924AEBF-9CF8-FE18-C99D-EDA5F9F3AFC8}"/>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0" name="Image 9">
            <a:extLst>
              <a:ext uri="{FF2B5EF4-FFF2-40B4-BE49-F238E27FC236}">
                <a16:creationId xmlns:a16="http://schemas.microsoft.com/office/drawing/2014/main" id="{EEA160FD-415E-41DA-2740-95C692394B5D}"/>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11" name="Image 10">
            <a:extLst>
              <a:ext uri="{FF2B5EF4-FFF2-40B4-BE49-F238E27FC236}">
                <a16:creationId xmlns:a16="http://schemas.microsoft.com/office/drawing/2014/main" id="{D3A05847-6056-769E-38C2-4A5881C2371D}"/>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
        <p:nvSpPr>
          <p:cNvPr id="12" name="Rectangle 11">
            <a:extLst>
              <a:ext uri="{FF2B5EF4-FFF2-40B4-BE49-F238E27FC236}">
                <a16:creationId xmlns:a16="http://schemas.microsoft.com/office/drawing/2014/main" id="{542F5322-C080-29F5-6C94-0F3A2BF0E591}"/>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spTree>
    <p:extLst>
      <p:ext uri="{BB962C8B-B14F-4D97-AF65-F5344CB8AC3E}">
        <p14:creationId xmlns:p14="http://schemas.microsoft.com/office/powerpoint/2010/main" val="2600620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6BCB23E4-9939-6ECF-8A5B-0570F7CD3F1D}"/>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19" name="Image 18">
            <a:extLst>
              <a:ext uri="{FF2B5EF4-FFF2-40B4-BE49-F238E27FC236}">
                <a16:creationId xmlns:a16="http://schemas.microsoft.com/office/drawing/2014/main" id="{4D9AD8CA-CB91-F9B7-9FD8-99BEC45924E5}"/>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20" name="Image 19">
            <a:extLst>
              <a:ext uri="{FF2B5EF4-FFF2-40B4-BE49-F238E27FC236}">
                <a16:creationId xmlns:a16="http://schemas.microsoft.com/office/drawing/2014/main" id="{FA2738BF-489E-5CD2-C121-CB9852BCC1DE}"/>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9" name="Image 8">
            <a:extLst>
              <a:ext uri="{FF2B5EF4-FFF2-40B4-BE49-F238E27FC236}">
                <a16:creationId xmlns:a16="http://schemas.microsoft.com/office/drawing/2014/main" id="{76FE7D2A-6BE6-4BCF-890B-A1A5E9819214}"/>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4206" b="94192" l="6467" r="93533">
                        <a14:foregroundMark x1="53867" y1="91455" x2="71000" y2="56809"/>
                        <a14:foregroundMark x1="71000" y1="56809" x2="43067" y2="28304"/>
                        <a14:foregroundMark x1="43067" y1="28304" x2="16733" y2="57677"/>
                        <a14:foregroundMark x1="16733" y1="57677" x2="29533" y2="87250"/>
                        <a14:foregroundMark x1="57467" y1="83712" x2="28333" y2="78972"/>
                        <a14:foregroundMark x1="18400" y1="52670" x2="26800" y2="17490"/>
                        <a14:foregroundMark x1="26800" y1="17490" x2="65533" y2="13952"/>
                        <a14:foregroundMark x1="65533" y1="13952" x2="91067" y2="45527"/>
                        <a14:foregroundMark x1="91067" y1="45527" x2="92600" y2="51268"/>
                        <a14:foregroundMark x1="35000" y1="7343" x2="63867" y2="11415"/>
                        <a14:foregroundMark x1="89467" y1="27570" x2="89733" y2="32777"/>
                        <a14:foregroundMark x1="48000" y1="6409" x2="47800" y2="4272"/>
                        <a14:foregroundMark x1="18133" y1="28972" x2="18133" y2="34913"/>
                        <a14:foregroundMark x1="10067" y1="48398" x2="11267" y2="63818"/>
                        <a14:foregroundMark x1="6533" y1="64820" x2="7467" y2="38718"/>
                        <a14:foregroundMark x1="93067" y1="57944" x2="90467" y2="65955"/>
                        <a14:foregroundMark x1="49933" y1="94259" x2="35000" y2="93525"/>
                        <a14:foregroundMark x1="92800" y1="35381" x2="93533" y2="63618"/>
                      </a14:backgroundRemoval>
                    </a14:imgEffect>
                  </a14:imgLayer>
                </a14:imgProps>
              </a:ext>
            </a:extLst>
          </a:blip>
          <a:stretch>
            <a:fillRect/>
          </a:stretch>
        </p:blipFill>
        <p:spPr>
          <a:xfrm>
            <a:off x="10760878" y="338379"/>
            <a:ext cx="1339577" cy="1337791"/>
          </a:xfrm>
          <a:prstGeom prst="rect">
            <a:avLst/>
          </a:prstGeom>
        </p:spPr>
      </p:pic>
      <p:sp>
        <p:nvSpPr>
          <p:cNvPr id="10" name="Rectangle : coins arrondis 9">
            <a:extLst>
              <a:ext uri="{FF2B5EF4-FFF2-40B4-BE49-F238E27FC236}">
                <a16:creationId xmlns:a16="http://schemas.microsoft.com/office/drawing/2014/main" id="{6E74B921-9380-149A-0D0A-724B1B7CFEA0}"/>
              </a:ext>
            </a:extLst>
          </p:cNvPr>
          <p:cNvSpPr/>
          <p:nvPr userDrawn="1"/>
        </p:nvSpPr>
        <p:spPr>
          <a:xfrm>
            <a:off x="1134235" y="0"/>
            <a:ext cx="5185027" cy="1254655"/>
          </a:xfrm>
          <a:prstGeom prst="roundRect">
            <a:avLst>
              <a:gd name="adj" fmla="val 0"/>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a:p>
        </p:txBody>
      </p:sp>
      <p:sp>
        <p:nvSpPr>
          <p:cNvPr id="11" name="Rectangle 10">
            <a:extLst>
              <a:ext uri="{FF2B5EF4-FFF2-40B4-BE49-F238E27FC236}">
                <a16:creationId xmlns:a16="http://schemas.microsoft.com/office/drawing/2014/main" id="{904AE5A0-1ACE-B204-BA85-15D22B33C7CC}"/>
              </a:ext>
            </a:extLst>
          </p:cNvPr>
          <p:cNvSpPr/>
          <p:nvPr userDrawn="1"/>
        </p:nvSpPr>
        <p:spPr>
          <a:xfrm>
            <a:off x="1274494" y="534655"/>
            <a:ext cx="4904509" cy="611314"/>
          </a:xfrm>
          <a:prstGeom prst="rect">
            <a:avLst/>
          </a:prstGeom>
          <a:solidFill>
            <a:srgbClr val="AC21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sz="3600" b="1" dirty="0">
              <a:solidFill>
                <a:schemeClr val="bg1"/>
              </a:solidFill>
              <a:latin typeface="Marianne" panose="02000000000000000000" pitchFamily="2" charset="0"/>
            </a:endParaRPr>
          </a:p>
        </p:txBody>
      </p:sp>
      <p:sp>
        <p:nvSpPr>
          <p:cNvPr id="12" name="Rectangle 11">
            <a:extLst>
              <a:ext uri="{FF2B5EF4-FFF2-40B4-BE49-F238E27FC236}">
                <a16:creationId xmlns:a16="http://schemas.microsoft.com/office/drawing/2014/main" id="{542F5322-C080-29F5-6C94-0F3A2BF0E591}"/>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4" name="Picture 2" descr="Symbole_avion avec pointillé - Bâtir l&amp;#39;horizon">
            <a:extLst>
              <a:ext uri="{FF2B5EF4-FFF2-40B4-BE49-F238E27FC236}">
                <a16:creationId xmlns:a16="http://schemas.microsoft.com/office/drawing/2014/main" id="{24838B1A-0107-B4E3-9B47-18C221922DC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947981">
            <a:off x="6594965" y="228342"/>
            <a:ext cx="3954271" cy="1358447"/>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DB17E381-160A-FFDA-18C7-ED8D5836BC4C}"/>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22" name="Image 21">
            <a:extLst>
              <a:ext uri="{FF2B5EF4-FFF2-40B4-BE49-F238E27FC236}">
                <a16:creationId xmlns:a16="http://schemas.microsoft.com/office/drawing/2014/main" id="{75366F09-A8C0-AF1D-ACD7-225694C3E76D}"/>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23" name="Image 22">
            <a:extLst>
              <a:ext uri="{FF2B5EF4-FFF2-40B4-BE49-F238E27FC236}">
                <a16:creationId xmlns:a16="http://schemas.microsoft.com/office/drawing/2014/main" id="{482D1DB3-873B-E555-3C6A-385C21F5B247}"/>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3861231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F254AB9-4346-D77A-145E-3179722B3D97}"/>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9" name="Image 8">
            <a:extLst>
              <a:ext uri="{FF2B5EF4-FFF2-40B4-BE49-F238E27FC236}">
                <a16:creationId xmlns:a16="http://schemas.microsoft.com/office/drawing/2014/main" id="{7FB35E98-5FCA-4023-FEEF-A98EF24B311D}"/>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10" name="Image 9">
            <a:extLst>
              <a:ext uri="{FF2B5EF4-FFF2-40B4-BE49-F238E27FC236}">
                <a16:creationId xmlns:a16="http://schemas.microsoft.com/office/drawing/2014/main" id="{99AEBB75-F867-A640-FE7D-AD31F6C934F5}"/>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3" name="Image 2">
            <a:extLst>
              <a:ext uri="{FF2B5EF4-FFF2-40B4-BE49-F238E27FC236}">
                <a16:creationId xmlns:a16="http://schemas.microsoft.com/office/drawing/2014/main" id="{AE8C9120-7B75-5DCF-62B2-9C56D44B52E4}"/>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4206" b="94192" l="6467" r="93533">
                        <a14:foregroundMark x1="53867" y1="91455" x2="71000" y2="56809"/>
                        <a14:foregroundMark x1="71000" y1="56809" x2="43067" y2="28304"/>
                        <a14:foregroundMark x1="43067" y1="28304" x2="16733" y2="57677"/>
                        <a14:foregroundMark x1="16733" y1="57677" x2="29533" y2="87250"/>
                        <a14:foregroundMark x1="57467" y1="83712" x2="28333" y2="78972"/>
                        <a14:foregroundMark x1="18400" y1="52670" x2="26800" y2="17490"/>
                        <a14:foregroundMark x1="26800" y1="17490" x2="65533" y2="13952"/>
                        <a14:foregroundMark x1="65533" y1="13952" x2="91067" y2="45527"/>
                        <a14:foregroundMark x1="91067" y1="45527" x2="92600" y2="51268"/>
                        <a14:foregroundMark x1="35000" y1="7343" x2="63867" y2="11415"/>
                        <a14:foregroundMark x1="89467" y1="27570" x2="89733" y2="32777"/>
                        <a14:foregroundMark x1="48000" y1="6409" x2="47800" y2="4272"/>
                        <a14:foregroundMark x1="18133" y1="28972" x2="18133" y2="34913"/>
                        <a14:foregroundMark x1="10067" y1="48398" x2="11267" y2="63818"/>
                        <a14:foregroundMark x1="6533" y1="64820" x2="7467" y2="38718"/>
                        <a14:foregroundMark x1="93067" y1="57944" x2="90467" y2="65955"/>
                        <a14:foregroundMark x1="49933" y1="94259" x2="35000" y2="93525"/>
                        <a14:foregroundMark x1="92800" y1="35381" x2="93533" y2="63618"/>
                      </a14:backgroundRemoval>
                    </a14:imgEffect>
                  </a14:imgLayer>
                </a14:imgProps>
              </a:ext>
            </a:extLst>
          </a:blip>
          <a:stretch>
            <a:fillRect/>
          </a:stretch>
        </p:blipFill>
        <p:spPr>
          <a:xfrm>
            <a:off x="10760878" y="338379"/>
            <a:ext cx="1339577" cy="1337791"/>
          </a:xfrm>
          <a:prstGeom prst="rect">
            <a:avLst/>
          </a:prstGeom>
        </p:spPr>
      </p:pic>
      <p:pic>
        <p:nvPicPr>
          <p:cNvPr id="14" name="Picture 2" descr="Symbole_avion avec pointillé - Bâtir l&amp;#39;horizon">
            <a:extLst>
              <a:ext uri="{FF2B5EF4-FFF2-40B4-BE49-F238E27FC236}">
                <a16:creationId xmlns:a16="http://schemas.microsoft.com/office/drawing/2014/main" id="{51DB770B-4E50-1B79-2385-C72ABCC6597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947981">
            <a:off x="6594965" y="228342"/>
            <a:ext cx="3954271" cy="135844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 coins arrondis 15">
            <a:extLst>
              <a:ext uri="{FF2B5EF4-FFF2-40B4-BE49-F238E27FC236}">
                <a16:creationId xmlns:a16="http://schemas.microsoft.com/office/drawing/2014/main" id="{7A9D7F5F-6E8D-546D-BFA4-AA0E0C6593B4}"/>
              </a:ext>
            </a:extLst>
          </p:cNvPr>
          <p:cNvSpPr/>
          <p:nvPr userDrawn="1"/>
        </p:nvSpPr>
        <p:spPr>
          <a:xfrm>
            <a:off x="1134235" y="0"/>
            <a:ext cx="5185027" cy="1254655"/>
          </a:xfrm>
          <a:prstGeom prst="roundRect">
            <a:avLst>
              <a:gd name="adj" fmla="val 0"/>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a:p>
        </p:txBody>
      </p:sp>
      <p:sp>
        <p:nvSpPr>
          <p:cNvPr id="17" name="Rectangle 16">
            <a:extLst>
              <a:ext uri="{FF2B5EF4-FFF2-40B4-BE49-F238E27FC236}">
                <a16:creationId xmlns:a16="http://schemas.microsoft.com/office/drawing/2014/main" id="{05A805A2-9E9B-DFAC-403F-2F16DE007015}"/>
              </a:ext>
            </a:extLst>
          </p:cNvPr>
          <p:cNvSpPr/>
          <p:nvPr userDrawn="1"/>
        </p:nvSpPr>
        <p:spPr>
          <a:xfrm>
            <a:off x="1274494" y="534655"/>
            <a:ext cx="4904509" cy="611314"/>
          </a:xfrm>
          <a:prstGeom prst="rect">
            <a:avLst/>
          </a:prstGeom>
          <a:solidFill>
            <a:srgbClr val="AC21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sz="3600" b="1" dirty="0">
              <a:solidFill>
                <a:schemeClr val="bg1"/>
              </a:solidFill>
              <a:latin typeface="Marianne" panose="02000000000000000000" pitchFamily="2" charset="0"/>
            </a:endParaRPr>
          </a:p>
        </p:txBody>
      </p:sp>
      <p:sp>
        <p:nvSpPr>
          <p:cNvPr id="18" name="Rectangle 17">
            <a:extLst>
              <a:ext uri="{FF2B5EF4-FFF2-40B4-BE49-F238E27FC236}">
                <a16:creationId xmlns:a16="http://schemas.microsoft.com/office/drawing/2014/main" id="{C9776BE0-7663-8775-1B07-3ADB55F889B7}"/>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1" name="Image 10">
            <a:extLst>
              <a:ext uri="{FF2B5EF4-FFF2-40B4-BE49-F238E27FC236}">
                <a16:creationId xmlns:a16="http://schemas.microsoft.com/office/drawing/2014/main" id="{7D6DC4F9-94D4-14C2-9E97-FAE63C507CFF}"/>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2" name="Image 11">
            <a:extLst>
              <a:ext uri="{FF2B5EF4-FFF2-40B4-BE49-F238E27FC236}">
                <a16:creationId xmlns:a16="http://schemas.microsoft.com/office/drawing/2014/main" id="{433EF231-C399-3236-C736-3D9D22C2FA8F}"/>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15" name="Image 14">
            <a:extLst>
              <a:ext uri="{FF2B5EF4-FFF2-40B4-BE49-F238E27FC236}">
                <a16:creationId xmlns:a16="http://schemas.microsoft.com/office/drawing/2014/main" id="{1B9D629D-5060-9BFA-BCC1-0C46747A821C}"/>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3157112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B31390A-7906-2807-0907-B849751EB0C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3771176" y="315132"/>
            <a:ext cx="8610832" cy="4591194"/>
          </a:xfrm>
          <a:prstGeom prst="rect">
            <a:avLst/>
          </a:prstGeom>
        </p:spPr>
      </p:pic>
      <p:pic>
        <p:nvPicPr>
          <p:cNvPr id="5" name="Image 4">
            <a:extLst>
              <a:ext uri="{FF2B5EF4-FFF2-40B4-BE49-F238E27FC236}">
                <a16:creationId xmlns:a16="http://schemas.microsoft.com/office/drawing/2014/main" id="{AA1D19DE-AC5E-7E75-490F-19B8952EBFD5}"/>
              </a:ext>
            </a:extLst>
          </p:cNvPr>
          <p:cNvPicPr>
            <a:picLocks noChangeAspect="1"/>
          </p:cNvPicPr>
          <p:nvPr userDrawn="1"/>
        </p:nvPicPr>
        <p:blipFill rotWithShape="1">
          <a:blip r:embed="rId4">
            <a:duotone>
              <a:schemeClr val="accent2">
                <a:shade val="45000"/>
                <a:satMod val="135000"/>
              </a:schemeClr>
              <a:prstClr val="white"/>
            </a:duotone>
          </a:blip>
          <a:srcRect l="39554"/>
          <a:stretch/>
        </p:blipFill>
        <p:spPr>
          <a:xfrm>
            <a:off x="-17922" y="-518"/>
            <a:ext cx="3469859" cy="205700"/>
          </a:xfrm>
          <a:prstGeom prst="rect">
            <a:avLst/>
          </a:prstGeom>
        </p:spPr>
      </p:pic>
      <p:pic>
        <p:nvPicPr>
          <p:cNvPr id="6" name="Image 5">
            <a:extLst>
              <a:ext uri="{FF2B5EF4-FFF2-40B4-BE49-F238E27FC236}">
                <a16:creationId xmlns:a16="http://schemas.microsoft.com/office/drawing/2014/main" id="{512BD7CF-ED33-0767-B94C-402F658FFB30}"/>
              </a:ext>
            </a:extLst>
          </p:cNvPr>
          <p:cNvPicPr>
            <a:picLocks noChangeAspect="1"/>
          </p:cNvPicPr>
          <p:nvPr userDrawn="1"/>
        </p:nvPicPr>
        <p:blipFill rotWithShape="1">
          <a:blip r:embed="rId4">
            <a:duotone>
              <a:schemeClr val="accent2">
                <a:shade val="45000"/>
                <a:satMod val="135000"/>
              </a:schemeClr>
              <a:prstClr val="white"/>
            </a:duotone>
          </a:blip>
          <a:srcRect r="1163"/>
          <a:stretch/>
        </p:blipFill>
        <p:spPr>
          <a:xfrm>
            <a:off x="6518366" y="-1305"/>
            <a:ext cx="5673634" cy="205700"/>
          </a:xfrm>
          <a:prstGeom prst="rect">
            <a:avLst/>
          </a:prstGeom>
        </p:spPr>
      </p:pic>
      <p:pic>
        <p:nvPicPr>
          <p:cNvPr id="10" name="Image 9">
            <a:extLst>
              <a:ext uri="{FF2B5EF4-FFF2-40B4-BE49-F238E27FC236}">
                <a16:creationId xmlns:a16="http://schemas.microsoft.com/office/drawing/2014/main" id="{58F1A162-9757-9E2E-9701-59EE67B70160}"/>
              </a:ext>
            </a:extLst>
          </p:cNvPr>
          <p:cNvPicPr>
            <a:picLocks noChangeAspect="1"/>
          </p:cNvPicPr>
          <p:nvPr userDrawn="1"/>
        </p:nvPicPr>
        <p:blipFill>
          <a:blip r:embed="rId4">
            <a:duotone>
              <a:schemeClr val="accent2">
                <a:shade val="45000"/>
                <a:satMod val="135000"/>
              </a:schemeClr>
              <a:prstClr val="white"/>
            </a:duotone>
          </a:blip>
          <a:stretch>
            <a:fillRect/>
          </a:stretch>
        </p:blipFill>
        <p:spPr>
          <a:xfrm>
            <a:off x="924223" y="-1583"/>
            <a:ext cx="5740400" cy="205700"/>
          </a:xfrm>
          <a:prstGeom prst="rect">
            <a:avLst/>
          </a:prstGeom>
        </p:spPr>
      </p:pic>
      <p:sp>
        <p:nvSpPr>
          <p:cNvPr id="13" name="Rectangle 12">
            <a:extLst>
              <a:ext uri="{FF2B5EF4-FFF2-40B4-BE49-F238E27FC236}">
                <a16:creationId xmlns:a16="http://schemas.microsoft.com/office/drawing/2014/main" id="{C4C8805B-F2E0-1CC6-8706-0001D55FC9F8}"/>
              </a:ext>
            </a:extLst>
          </p:cNvPr>
          <p:cNvSpPr/>
          <p:nvPr userDrawn="1"/>
        </p:nvSpPr>
        <p:spPr>
          <a:xfrm>
            <a:off x="987384" y="0"/>
            <a:ext cx="4773256"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1" name="Image 10">
            <a:extLst>
              <a:ext uri="{FF2B5EF4-FFF2-40B4-BE49-F238E27FC236}">
                <a16:creationId xmlns:a16="http://schemas.microsoft.com/office/drawing/2014/main" id="{90975532-D04D-AF13-8E2D-BF32B4553AB4}"/>
              </a:ext>
            </a:extLst>
          </p:cNvPr>
          <p:cNvPicPr>
            <a:picLocks/>
          </p:cNvPicPr>
          <p:nvPr userDrawn="1"/>
        </p:nvPicPr>
        <p:blipFill>
          <a:blip r:embed="rId4">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2" name="Image 11">
            <a:extLst>
              <a:ext uri="{FF2B5EF4-FFF2-40B4-BE49-F238E27FC236}">
                <a16:creationId xmlns:a16="http://schemas.microsoft.com/office/drawing/2014/main" id="{58EBC820-BABC-D205-A6A8-CDC9E8EDEF87}"/>
              </a:ext>
            </a:extLst>
          </p:cNvPr>
          <p:cNvPicPr>
            <a:picLocks/>
          </p:cNvPicPr>
          <p:nvPr userDrawn="1"/>
        </p:nvPicPr>
        <p:blipFill>
          <a:blip r:embed="rId4">
            <a:duotone>
              <a:schemeClr val="accent2">
                <a:shade val="45000"/>
                <a:satMod val="135000"/>
              </a:schemeClr>
              <a:prstClr val="white"/>
            </a:duotone>
          </a:blip>
          <a:stretch>
            <a:fillRect/>
          </a:stretch>
        </p:blipFill>
        <p:spPr>
          <a:xfrm>
            <a:off x="0" y="6714000"/>
            <a:ext cx="5760640" cy="144000"/>
          </a:xfrm>
          <a:prstGeom prst="rect">
            <a:avLst/>
          </a:prstGeom>
        </p:spPr>
      </p:pic>
      <p:pic>
        <p:nvPicPr>
          <p:cNvPr id="15" name="Image 14">
            <a:extLst>
              <a:ext uri="{FF2B5EF4-FFF2-40B4-BE49-F238E27FC236}">
                <a16:creationId xmlns:a16="http://schemas.microsoft.com/office/drawing/2014/main" id="{E6A90FD2-DFD2-0D49-0E99-052918383DA7}"/>
              </a:ext>
            </a:extLst>
          </p:cNvPr>
          <p:cNvPicPr>
            <a:picLocks/>
          </p:cNvPicPr>
          <p:nvPr userDrawn="1"/>
        </p:nvPicPr>
        <p:blipFill rotWithShape="1">
          <a:blip r:embed="rId4">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4235262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64CEC923-32F7-416F-A06D-6BD8E76376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238252"/>
            <a:ext cx="4320000" cy="2841874"/>
          </a:xfrm>
          <a:prstGeom prst="rect">
            <a:avLst/>
          </a:prstGeom>
        </p:spPr>
      </p:pic>
      <p:pic>
        <p:nvPicPr>
          <p:cNvPr id="5" name="Image 4">
            <a:extLst>
              <a:ext uri="{FF2B5EF4-FFF2-40B4-BE49-F238E27FC236}">
                <a16:creationId xmlns:a16="http://schemas.microsoft.com/office/drawing/2014/main" id="{0268943A-DC57-428C-8F1B-34257A031B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238252"/>
            <a:ext cx="4320000" cy="2842106"/>
          </a:xfrm>
          <a:prstGeom prst="rect">
            <a:avLst/>
          </a:prstGeom>
        </p:spPr>
      </p:pic>
      <p:sp>
        <p:nvSpPr>
          <p:cNvPr id="8" name="Rectangle 7">
            <a:extLst>
              <a:ext uri="{FF2B5EF4-FFF2-40B4-BE49-F238E27FC236}">
                <a16:creationId xmlns:a16="http://schemas.microsoft.com/office/drawing/2014/main" id="{FB92EF87-28DD-427A-BFCB-551AA4225D4E}"/>
              </a:ext>
            </a:extLst>
          </p:cNvPr>
          <p:cNvSpPr/>
          <p:nvPr userDrawn="1"/>
        </p:nvSpPr>
        <p:spPr>
          <a:xfrm>
            <a:off x="1884469" y="2640588"/>
            <a:ext cx="2477017" cy="10444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4">
            <a:extLst>
              <a:ext uri="{FF2B5EF4-FFF2-40B4-BE49-F238E27FC236}">
                <a16:creationId xmlns:a16="http://schemas.microsoft.com/office/drawing/2014/main" id="{546DB682-749E-46FD-BEDF-3F8230E15375}"/>
              </a:ext>
            </a:extLst>
          </p:cNvPr>
          <p:cNvPicPr>
            <a:picLocks noChangeAspect="1"/>
          </p:cNvPicPr>
          <p:nvPr userDrawn="1"/>
        </p:nvPicPr>
        <p:blipFill>
          <a:blip r:embed="rId4"/>
          <a:stretch>
            <a:fillRect/>
          </a:stretch>
        </p:blipFill>
        <p:spPr>
          <a:xfrm>
            <a:off x="205174" y="3757908"/>
            <a:ext cx="5734050" cy="2990850"/>
          </a:xfrm>
          <a:prstGeom prst="rect">
            <a:avLst/>
          </a:prstGeom>
        </p:spPr>
      </p:pic>
      <p:pic>
        <p:nvPicPr>
          <p:cNvPr id="21" name="Image 20">
            <a:extLst>
              <a:ext uri="{FF2B5EF4-FFF2-40B4-BE49-F238E27FC236}">
                <a16:creationId xmlns:a16="http://schemas.microsoft.com/office/drawing/2014/main" id="{3B15A9C4-94FF-458F-9D47-3404D413EEA8}"/>
              </a:ext>
            </a:extLst>
          </p:cNvPr>
          <p:cNvPicPr>
            <a:picLocks noChangeAspect="1"/>
          </p:cNvPicPr>
          <p:nvPr userDrawn="1"/>
        </p:nvPicPr>
        <p:blipFill>
          <a:blip r:embed="rId4"/>
          <a:stretch>
            <a:fillRect/>
          </a:stretch>
        </p:blipFill>
        <p:spPr>
          <a:xfrm>
            <a:off x="6252776" y="3757908"/>
            <a:ext cx="5734050" cy="2990850"/>
          </a:xfrm>
          <a:prstGeom prst="rect">
            <a:avLst/>
          </a:prstGeom>
        </p:spPr>
      </p:pic>
      <p:cxnSp>
        <p:nvCxnSpPr>
          <p:cNvPr id="3" name="Connecteur droit 2">
            <a:extLst>
              <a:ext uri="{FF2B5EF4-FFF2-40B4-BE49-F238E27FC236}">
                <a16:creationId xmlns:a16="http://schemas.microsoft.com/office/drawing/2014/main" id="{00D9FE8A-CF24-D43D-AE95-B264AA82033A}"/>
              </a:ext>
            </a:extLst>
          </p:cNvPr>
          <p:cNvCxnSpPr>
            <a:cxnSpLocks/>
          </p:cNvCxnSpPr>
          <p:nvPr userDrawn="1"/>
        </p:nvCxnSpPr>
        <p:spPr>
          <a:xfrm>
            <a:off x="6086414" y="0"/>
            <a:ext cx="4793" cy="6952129"/>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1303E894-2417-B49B-CD58-458278078248}"/>
              </a:ext>
            </a:extLst>
          </p:cNvPr>
          <p:cNvPicPr>
            <a:picLocks/>
          </p:cNvPicPr>
          <p:nvPr userDrawn="1"/>
        </p:nvPicPr>
        <p:blipFill rotWithShape="1">
          <a:blip r:embed="rId5">
            <a:duotone>
              <a:schemeClr val="accent2">
                <a:shade val="45000"/>
                <a:satMod val="135000"/>
              </a:schemeClr>
              <a:prstClr val="white"/>
            </a:duotone>
          </a:blip>
          <a:srcRect l="25364" r="1163"/>
          <a:stretch/>
        </p:blipFill>
        <p:spPr>
          <a:xfrm>
            <a:off x="1866675" y="-9239"/>
            <a:ext cx="4217660" cy="108000"/>
          </a:xfrm>
          <a:prstGeom prst="rect">
            <a:avLst/>
          </a:prstGeom>
        </p:spPr>
      </p:pic>
      <p:pic>
        <p:nvPicPr>
          <p:cNvPr id="10" name="Image 9">
            <a:extLst>
              <a:ext uri="{FF2B5EF4-FFF2-40B4-BE49-F238E27FC236}">
                <a16:creationId xmlns:a16="http://schemas.microsoft.com/office/drawing/2014/main" id="{AA407DB3-A364-B933-B138-5CB8EF09FC00}"/>
              </a:ext>
            </a:extLst>
          </p:cNvPr>
          <p:cNvPicPr>
            <a:picLocks/>
          </p:cNvPicPr>
          <p:nvPr userDrawn="1"/>
        </p:nvPicPr>
        <p:blipFill rotWithShape="1">
          <a:blip r:embed="rId5">
            <a:duotone>
              <a:schemeClr val="accent2">
                <a:shade val="45000"/>
                <a:satMod val="135000"/>
              </a:schemeClr>
              <a:prstClr val="white"/>
            </a:duotone>
          </a:blip>
          <a:srcRect l="73977" r="1164"/>
          <a:stretch/>
        </p:blipFill>
        <p:spPr>
          <a:xfrm>
            <a:off x="0" y="-9239"/>
            <a:ext cx="1427030" cy="108000"/>
          </a:xfrm>
          <a:prstGeom prst="rect">
            <a:avLst/>
          </a:prstGeom>
        </p:spPr>
      </p:pic>
      <p:sp>
        <p:nvSpPr>
          <p:cNvPr id="6" name="Rectangle 5">
            <a:extLst>
              <a:ext uri="{FF2B5EF4-FFF2-40B4-BE49-F238E27FC236}">
                <a16:creationId xmlns:a16="http://schemas.microsoft.com/office/drawing/2014/main" id="{3CE714E3-E0E9-1EA7-E37E-0429BC2FFB37}"/>
              </a:ext>
            </a:extLst>
          </p:cNvPr>
          <p:cNvSpPr/>
          <p:nvPr userDrawn="1"/>
        </p:nvSpPr>
        <p:spPr>
          <a:xfrm>
            <a:off x="987384" y="-9239"/>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13" name="Image 12">
            <a:extLst>
              <a:ext uri="{FF2B5EF4-FFF2-40B4-BE49-F238E27FC236}">
                <a16:creationId xmlns:a16="http://schemas.microsoft.com/office/drawing/2014/main" id="{699BFB64-643B-6FF2-CB08-DB1C2143091A}"/>
              </a:ext>
            </a:extLst>
          </p:cNvPr>
          <p:cNvPicPr>
            <a:picLocks/>
          </p:cNvPicPr>
          <p:nvPr userDrawn="1"/>
        </p:nvPicPr>
        <p:blipFill rotWithShape="1">
          <a:blip r:embed="rId5">
            <a:duotone>
              <a:schemeClr val="accent2">
                <a:shade val="45000"/>
                <a:satMod val="135000"/>
              </a:schemeClr>
              <a:prstClr val="white"/>
            </a:duotone>
          </a:blip>
          <a:srcRect l="25364" r="1163"/>
          <a:stretch/>
        </p:blipFill>
        <p:spPr>
          <a:xfrm>
            <a:off x="7971038" y="-5382"/>
            <a:ext cx="4217660" cy="108000"/>
          </a:xfrm>
          <a:prstGeom prst="rect">
            <a:avLst/>
          </a:prstGeom>
        </p:spPr>
      </p:pic>
      <p:pic>
        <p:nvPicPr>
          <p:cNvPr id="14" name="Image 13">
            <a:extLst>
              <a:ext uri="{FF2B5EF4-FFF2-40B4-BE49-F238E27FC236}">
                <a16:creationId xmlns:a16="http://schemas.microsoft.com/office/drawing/2014/main" id="{CB0EDA38-A626-B772-F81D-E4CB830B55F9}"/>
              </a:ext>
            </a:extLst>
          </p:cNvPr>
          <p:cNvPicPr>
            <a:picLocks/>
          </p:cNvPicPr>
          <p:nvPr userDrawn="1"/>
        </p:nvPicPr>
        <p:blipFill rotWithShape="1">
          <a:blip r:embed="rId5">
            <a:duotone>
              <a:schemeClr val="accent2">
                <a:shade val="45000"/>
                <a:satMod val="135000"/>
              </a:schemeClr>
              <a:prstClr val="white"/>
            </a:duotone>
          </a:blip>
          <a:srcRect l="73977" r="1164"/>
          <a:stretch/>
        </p:blipFill>
        <p:spPr>
          <a:xfrm>
            <a:off x="6104363" y="-5382"/>
            <a:ext cx="1427030" cy="108000"/>
          </a:xfrm>
          <a:prstGeom prst="rect">
            <a:avLst/>
          </a:prstGeom>
        </p:spPr>
      </p:pic>
      <p:sp>
        <p:nvSpPr>
          <p:cNvPr id="17" name="Rectangle 16">
            <a:extLst>
              <a:ext uri="{FF2B5EF4-FFF2-40B4-BE49-F238E27FC236}">
                <a16:creationId xmlns:a16="http://schemas.microsoft.com/office/drawing/2014/main" id="{11CE1196-A128-C7BD-F56F-C85A9927ECEC}"/>
              </a:ext>
            </a:extLst>
          </p:cNvPr>
          <p:cNvSpPr/>
          <p:nvPr userDrawn="1"/>
        </p:nvSpPr>
        <p:spPr>
          <a:xfrm>
            <a:off x="7091747" y="-5382"/>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18" name="Rectangle 17">
            <a:extLst>
              <a:ext uri="{FF2B5EF4-FFF2-40B4-BE49-F238E27FC236}">
                <a16:creationId xmlns:a16="http://schemas.microsoft.com/office/drawing/2014/main" id="{49C765ED-AC03-CBD6-3EFE-B4F5982C8836}"/>
              </a:ext>
            </a:extLst>
          </p:cNvPr>
          <p:cNvSpPr/>
          <p:nvPr userDrawn="1"/>
        </p:nvSpPr>
        <p:spPr>
          <a:xfrm>
            <a:off x="7971038" y="2664474"/>
            <a:ext cx="2477017" cy="10444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100770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64CEC923-32F7-416F-A06D-6BD8E76376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238252"/>
            <a:ext cx="4320000" cy="2721079"/>
          </a:xfrm>
          <a:prstGeom prst="rect">
            <a:avLst/>
          </a:prstGeom>
        </p:spPr>
      </p:pic>
      <p:pic>
        <p:nvPicPr>
          <p:cNvPr id="5" name="Image 4">
            <a:extLst>
              <a:ext uri="{FF2B5EF4-FFF2-40B4-BE49-F238E27FC236}">
                <a16:creationId xmlns:a16="http://schemas.microsoft.com/office/drawing/2014/main" id="{0268943A-DC57-428C-8F1B-34257A031B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238252"/>
            <a:ext cx="4320000" cy="2721079"/>
          </a:xfrm>
          <a:prstGeom prst="rect">
            <a:avLst/>
          </a:prstGeom>
        </p:spPr>
      </p:pic>
      <p:sp>
        <p:nvSpPr>
          <p:cNvPr id="8" name="Rectangle 7">
            <a:extLst>
              <a:ext uri="{FF2B5EF4-FFF2-40B4-BE49-F238E27FC236}">
                <a16:creationId xmlns:a16="http://schemas.microsoft.com/office/drawing/2014/main" id="{FB92EF87-28DD-427A-BFCB-551AA4225D4E}"/>
              </a:ext>
            </a:extLst>
          </p:cNvPr>
          <p:cNvSpPr/>
          <p:nvPr userDrawn="1"/>
        </p:nvSpPr>
        <p:spPr>
          <a:xfrm>
            <a:off x="1884469" y="2549149"/>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 name="Connecteur droit 2">
            <a:extLst>
              <a:ext uri="{FF2B5EF4-FFF2-40B4-BE49-F238E27FC236}">
                <a16:creationId xmlns:a16="http://schemas.microsoft.com/office/drawing/2014/main" id="{00D9FE8A-CF24-D43D-AE95-B264AA82033A}"/>
              </a:ext>
            </a:extLst>
          </p:cNvPr>
          <p:cNvCxnSpPr>
            <a:cxnSpLocks/>
          </p:cNvCxnSpPr>
          <p:nvPr userDrawn="1"/>
        </p:nvCxnSpPr>
        <p:spPr>
          <a:xfrm>
            <a:off x="6086414" y="0"/>
            <a:ext cx="4793" cy="6952129"/>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1303E894-2417-B49B-CD58-458278078248}"/>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1866675" y="-9239"/>
            <a:ext cx="4217660" cy="108000"/>
          </a:xfrm>
          <a:prstGeom prst="rect">
            <a:avLst/>
          </a:prstGeom>
        </p:spPr>
      </p:pic>
      <p:pic>
        <p:nvPicPr>
          <p:cNvPr id="10" name="Image 9">
            <a:extLst>
              <a:ext uri="{FF2B5EF4-FFF2-40B4-BE49-F238E27FC236}">
                <a16:creationId xmlns:a16="http://schemas.microsoft.com/office/drawing/2014/main" id="{AA407DB3-A364-B933-B138-5CB8EF09FC00}"/>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0" y="-9239"/>
            <a:ext cx="1427030" cy="108000"/>
          </a:xfrm>
          <a:prstGeom prst="rect">
            <a:avLst/>
          </a:prstGeom>
        </p:spPr>
      </p:pic>
      <p:sp>
        <p:nvSpPr>
          <p:cNvPr id="6" name="Rectangle 5">
            <a:extLst>
              <a:ext uri="{FF2B5EF4-FFF2-40B4-BE49-F238E27FC236}">
                <a16:creationId xmlns:a16="http://schemas.microsoft.com/office/drawing/2014/main" id="{3CE714E3-E0E9-1EA7-E37E-0429BC2FFB37}"/>
              </a:ext>
            </a:extLst>
          </p:cNvPr>
          <p:cNvSpPr/>
          <p:nvPr userDrawn="1"/>
        </p:nvSpPr>
        <p:spPr>
          <a:xfrm>
            <a:off x="987384" y="-9239"/>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13" name="Image 12">
            <a:extLst>
              <a:ext uri="{FF2B5EF4-FFF2-40B4-BE49-F238E27FC236}">
                <a16:creationId xmlns:a16="http://schemas.microsoft.com/office/drawing/2014/main" id="{699BFB64-643B-6FF2-CB08-DB1C2143091A}"/>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7971038" y="-5382"/>
            <a:ext cx="4217660" cy="108000"/>
          </a:xfrm>
          <a:prstGeom prst="rect">
            <a:avLst/>
          </a:prstGeom>
        </p:spPr>
      </p:pic>
      <p:pic>
        <p:nvPicPr>
          <p:cNvPr id="14" name="Image 13">
            <a:extLst>
              <a:ext uri="{FF2B5EF4-FFF2-40B4-BE49-F238E27FC236}">
                <a16:creationId xmlns:a16="http://schemas.microsoft.com/office/drawing/2014/main" id="{CB0EDA38-A626-B772-F81D-E4CB830B55F9}"/>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6104363" y="-5382"/>
            <a:ext cx="1427030" cy="108000"/>
          </a:xfrm>
          <a:prstGeom prst="rect">
            <a:avLst/>
          </a:prstGeom>
        </p:spPr>
      </p:pic>
      <p:sp>
        <p:nvSpPr>
          <p:cNvPr id="17" name="Rectangle 16">
            <a:extLst>
              <a:ext uri="{FF2B5EF4-FFF2-40B4-BE49-F238E27FC236}">
                <a16:creationId xmlns:a16="http://schemas.microsoft.com/office/drawing/2014/main" id="{11CE1196-A128-C7BD-F56F-C85A9927ECEC}"/>
              </a:ext>
            </a:extLst>
          </p:cNvPr>
          <p:cNvSpPr/>
          <p:nvPr userDrawn="1"/>
        </p:nvSpPr>
        <p:spPr>
          <a:xfrm>
            <a:off x="7091747" y="-5382"/>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18" name="Rectangle 17">
            <a:extLst>
              <a:ext uri="{FF2B5EF4-FFF2-40B4-BE49-F238E27FC236}">
                <a16:creationId xmlns:a16="http://schemas.microsoft.com/office/drawing/2014/main" id="{49C765ED-AC03-CBD6-3EFE-B4F5982C8836}"/>
              </a:ext>
            </a:extLst>
          </p:cNvPr>
          <p:cNvSpPr/>
          <p:nvPr userDrawn="1"/>
        </p:nvSpPr>
        <p:spPr>
          <a:xfrm>
            <a:off x="7971038" y="2573035"/>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 name="Connecteur droit 3">
            <a:extLst>
              <a:ext uri="{FF2B5EF4-FFF2-40B4-BE49-F238E27FC236}">
                <a16:creationId xmlns:a16="http://schemas.microsoft.com/office/drawing/2014/main" id="{1D6C7C08-760F-B33A-3C13-1BD67AD7C175}"/>
              </a:ext>
            </a:extLst>
          </p:cNvPr>
          <p:cNvCxnSpPr>
            <a:cxnSpLocks/>
          </p:cNvCxnSpPr>
          <p:nvPr userDrawn="1"/>
        </p:nvCxnSpPr>
        <p:spPr>
          <a:xfrm>
            <a:off x="0" y="3429000"/>
            <a:ext cx="12192000" cy="0"/>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5" name="Image 24">
            <a:extLst>
              <a:ext uri="{FF2B5EF4-FFF2-40B4-BE49-F238E27FC236}">
                <a16:creationId xmlns:a16="http://schemas.microsoft.com/office/drawing/2014/main" id="{9AFEAEBB-C7FB-CEBF-9424-19FAE0AC85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3676491"/>
            <a:ext cx="4320000" cy="2721079"/>
          </a:xfrm>
          <a:prstGeom prst="rect">
            <a:avLst/>
          </a:prstGeom>
        </p:spPr>
      </p:pic>
      <p:pic>
        <p:nvPicPr>
          <p:cNvPr id="26" name="Image 25">
            <a:extLst>
              <a:ext uri="{FF2B5EF4-FFF2-40B4-BE49-F238E27FC236}">
                <a16:creationId xmlns:a16="http://schemas.microsoft.com/office/drawing/2014/main" id="{6C4CDF88-C89B-8BAF-614F-154F1E7AC6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3676491"/>
            <a:ext cx="4320000" cy="2721079"/>
          </a:xfrm>
          <a:prstGeom prst="rect">
            <a:avLst/>
          </a:prstGeom>
        </p:spPr>
      </p:pic>
      <p:sp>
        <p:nvSpPr>
          <p:cNvPr id="27" name="Rectangle 26">
            <a:extLst>
              <a:ext uri="{FF2B5EF4-FFF2-40B4-BE49-F238E27FC236}">
                <a16:creationId xmlns:a16="http://schemas.microsoft.com/office/drawing/2014/main" id="{0E3179AE-6CA2-F2EF-E6C5-A56739E816AF}"/>
              </a:ext>
            </a:extLst>
          </p:cNvPr>
          <p:cNvSpPr/>
          <p:nvPr userDrawn="1"/>
        </p:nvSpPr>
        <p:spPr>
          <a:xfrm>
            <a:off x="1884469" y="5987388"/>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Image 27">
            <a:extLst>
              <a:ext uri="{FF2B5EF4-FFF2-40B4-BE49-F238E27FC236}">
                <a16:creationId xmlns:a16="http://schemas.microsoft.com/office/drawing/2014/main" id="{1C0838B1-3CE6-1B29-0779-F5EFB83DDE62}"/>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1866675" y="3429000"/>
            <a:ext cx="4217660" cy="108000"/>
          </a:xfrm>
          <a:prstGeom prst="rect">
            <a:avLst/>
          </a:prstGeom>
        </p:spPr>
      </p:pic>
      <p:pic>
        <p:nvPicPr>
          <p:cNvPr id="29" name="Image 28">
            <a:extLst>
              <a:ext uri="{FF2B5EF4-FFF2-40B4-BE49-F238E27FC236}">
                <a16:creationId xmlns:a16="http://schemas.microsoft.com/office/drawing/2014/main" id="{E59D8B29-1B4D-B722-785D-6A5FBBE700EF}"/>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0" y="3429000"/>
            <a:ext cx="1427030" cy="108000"/>
          </a:xfrm>
          <a:prstGeom prst="rect">
            <a:avLst/>
          </a:prstGeom>
        </p:spPr>
      </p:pic>
      <p:sp>
        <p:nvSpPr>
          <p:cNvPr id="30" name="Rectangle 29">
            <a:extLst>
              <a:ext uri="{FF2B5EF4-FFF2-40B4-BE49-F238E27FC236}">
                <a16:creationId xmlns:a16="http://schemas.microsoft.com/office/drawing/2014/main" id="{C1BC06A9-D34F-B0E3-FC6D-A7E84279D1CD}"/>
              </a:ext>
            </a:extLst>
          </p:cNvPr>
          <p:cNvSpPr/>
          <p:nvPr userDrawn="1"/>
        </p:nvSpPr>
        <p:spPr>
          <a:xfrm>
            <a:off x="987384" y="3429000"/>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31" name="Image 30">
            <a:extLst>
              <a:ext uri="{FF2B5EF4-FFF2-40B4-BE49-F238E27FC236}">
                <a16:creationId xmlns:a16="http://schemas.microsoft.com/office/drawing/2014/main" id="{179C8DBE-9E8F-F4EA-FB3D-407A87D8A229}"/>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7971038" y="3432857"/>
            <a:ext cx="4217660" cy="108000"/>
          </a:xfrm>
          <a:prstGeom prst="rect">
            <a:avLst/>
          </a:prstGeom>
        </p:spPr>
      </p:pic>
      <p:pic>
        <p:nvPicPr>
          <p:cNvPr id="32" name="Image 31">
            <a:extLst>
              <a:ext uri="{FF2B5EF4-FFF2-40B4-BE49-F238E27FC236}">
                <a16:creationId xmlns:a16="http://schemas.microsoft.com/office/drawing/2014/main" id="{8452D41C-FED0-2FC1-0C65-7999D05602EA}"/>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6104363" y="3432857"/>
            <a:ext cx="1427030" cy="108000"/>
          </a:xfrm>
          <a:prstGeom prst="rect">
            <a:avLst/>
          </a:prstGeom>
        </p:spPr>
      </p:pic>
      <p:sp>
        <p:nvSpPr>
          <p:cNvPr id="33" name="Rectangle 32">
            <a:extLst>
              <a:ext uri="{FF2B5EF4-FFF2-40B4-BE49-F238E27FC236}">
                <a16:creationId xmlns:a16="http://schemas.microsoft.com/office/drawing/2014/main" id="{1957C4F9-1C62-5E2C-3AC4-B322DFDFF689}"/>
              </a:ext>
            </a:extLst>
          </p:cNvPr>
          <p:cNvSpPr/>
          <p:nvPr userDrawn="1"/>
        </p:nvSpPr>
        <p:spPr>
          <a:xfrm>
            <a:off x="7091747" y="3432857"/>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34" name="Rectangle 33">
            <a:extLst>
              <a:ext uri="{FF2B5EF4-FFF2-40B4-BE49-F238E27FC236}">
                <a16:creationId xmlns:a16="http://schemas.microsoft.com/office/drawing/2014/main" id="{8C41A992-D3E2-A463-17AF-9527598B6544}"/>
              </a:ext>
            </a:extLst>
          </p:cNvPr>
          <p:cNvSpPr/>
          <p:nvPr userDrawn="1"/>
        </p:nvSpPr>
        <p:spPr>
          <a:xfrm>
            <a:off x="7971038" y="6011274"/>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679187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6B4FA4-B15F-49FC-A341-311069FC30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0167DF6-983D-4675-9C07-238734AB80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4E70E46-E26C-4DE7-A1CF-E7BD2D05ED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FE01BF-DF28-4FA5-A876-FB85AF7C6197}"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189F2F9C-8A41-46BE-BF25-457DF5AE71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5D1BFB4-ABB8-43B4-949E-00811AFFF9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B2D9A-57C7-4B6E-AE3E-73618A4D2876}" type="slidenum">
              <a:rPr lang="fr-FR" smtClean="0"/>
              <a:t>‹N°›</a:t>
            </a:fld>
            <a:endParaRPr lang="fr-FR"/>
          </a:p>
        </p:txBody>
      </p:sp>
    </p:spTree>
    <p:extLst>
      <p:ext uri="{BB962C8B-B14F-4D97-AF65-F5344CB8AC3E}">
        <p14:creationId xmlns:p14="http://schemas.microsoft.com/office/powerpoint/2010/main" val="1616841921"/>
      </p:ext>
    </p:extLst>
  </p:cSld>
  <p:clrMap bg1="lt1" tx1="dk1" bg2="lt2" tx2="dk2" accent1="accent1" accent2="accent2" accent3="accent3" accent4="accent4" accent5="accent5" accent6="accent6" hlink="hlink" folHlink="folHlink"/>
  <p:sldLayoutIdLst>
    <p:sldLayoutId id="2147483665" r:id="rId1"/>
    <p:sldLayoutId id="2147483656" r:id="rId2"/>
    <p:sldLayoutId id="2147483649" r:id="rId3"/>
    <p:sldLayoutId id="2147483662" r:id="rId4"/>
    <p:sldLayoutId id="2147483661" r:id="rId5"/>
    <p:sldLayoutId id="214748366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55EC5-EE58-1F89-10E7-B130997891F9}"/>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2221D429-3F2D-4FF2-4B1D-B53256F17E83}"/>
              </a:ext>
            </a:extLst>
          </p:cNvPr>
          <p:cNvSpPr txBox="1"/>
          <p:nvPr/>
        </p:nvSpPr>
        <p:spPr>
          <a:xfrm>
            <a:off x="1284050" y="527298"/>
            <a:ext cx="4893013" cy="523220"/>
          </a:xfrm>
          <a:prstGeom prst="rect">
            <a:avLst/>
          </a:prstGeom>
          <a:noFill/>
        </p:spPr>
        <p:txBody>
          <a:bodyPr wrap="square" rtlCol="0">
            <a:spAutoFit/>
          </a:bodyPr>
          <a:lstStyle/>
          <a:p>
            <a:pPr algn="ctr"/>
            <a:r>
              <a:rPr lang="fr-PF" sz="2800" dirty="0">
                <a:solidFill>
                  <a:schemeClr val="bg1"/>
                </a:solidFill>
                <a:latin typeface="Arial" panose="020B0604020202020204" pitchFamily="34" charset="0"/>
                <a:cs typeface="Arial" panose="020B0604020202020204" pitchFamily="34" charset="0"/>
              </a:rPr>
              <a:t>L’arbre de vie – 1905 -1909</a:t>
            </a:r>
          </a:p>
        </p:txBody>
      </p:sp>
      <p:sp>
        <p:nvSpPr>
          <p:cNvPr id="3" name="ZoneTexte 2">
            <a:extLst>
              <a:ext uri="{FF2B5EF4-FFF2-40B4-BE49-F238E27FC236}">
                <a16:creationId xmlns:a16="http://schemas.microsoft.com/office/drawing/2014/main" id="{0924E460-9D04-D5F1-0A98-8A8193F33DE4}"/>
              </a:ext>
            </a:extLst>
          </p:cNvPr>
          <p:cNvSpPr txBox="1"/>
          <p:nvPr/>
        </p:nvSpPr>
        <p:spPr>
          <a:xfrm>
            <a:off x="10404523" y="1778284"/>
            <a:ext cx="1787477" cy="369332"/>
          </a:xfrm>
          <a:prstGeom prst="rect">
            <a:avLst/>
          </a:prstGeom>
          <a:noFill/>
        </p:spPr>
        <p:txBody>
          <a:bodyPr wrap="none" rtlCol="0">
            <a:spAutoFit/>
          </a:bodyPr>
          <a:lstStyle/>
          <a:p>
            <a:pPr algn="ctr"/>
            <a:r>
              <a:rPr lang="fr-PF" b="1" dirty="0">
                <a:latin typeface="Modern Love" pitchFamily="82" charset="0"/>
              </a:rPr>
              <a:t>L’amour de soi</a:t>
            </a:r>
          </a:p>
        </p:txBody>
      </p:sp>
      <p:pic>
        <p:nvPicPr>
          <p:cNvPr id="2" name="Image 1">
            <a:extLst>
              <a:ext uri="{FF2B5EF4-FFF2-40B4-BE49-F238E27FC236}">
                <a16:creationId xmlns:a16="http://schemas.microsoft.com/office/drawing/2014/main" id="{FEDAABCC-8AB2-07EF-7F3A-59CBCE261269}"/>
              </a:ext>
            </a:extLst>
          </p:cNvPr>
          <p:cNvPicPr>
            <a:picLocks noChangeAspect="1"/>
          </p:cNvPicPr>
          <p:nvPr/>
        </p:nvPicPr>
        <p:blipFill>
          <a:blip r:embed="rId2"/>
          <a:stretch>
            <a:fillRect/>
          </a:stretch>
        </p:blipFill>
        <p:spPr>
          <a:xfrm>
            <a:off x="1124703" y="1658150"/>
            <a:ext cx="5211706" cy="2932100"/>
          </a:xfrm>
          <a:prstGeom prst="rect">
            <a:avLst/>
          </a:prstGeom>
        </p:spPr>
      </p:pic>
    </p:spTree>
    <p:extLst>
      <p:ext uri="{BB962C8B-B14F-4D97-AF65-F5344CB8AC3E}">
        <p14:creationId xmlns:p14="http://schemas.microsoft.com/office/powerpoint/2010/main" val="2300490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B6BB9-A4EA-8950-1B63-B0233A2DE665}"/>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379A9673-239E-C5F6-5F3B-A1BF1F2A7611}"/>
              </a:ext>
            </a:extLst>
          </p:cNvPr>
          <p:cNvSpPr txBox="1"/>
          <p:nvPr/>
        </p:nvSpPr>
        <p:spPr>
          <a:xfrm>
            <a:off x="1284050" y="527298"/>
            <a:ext cx="4893013" cy="677108"/>
          </a:xfrm>
          <a:prstGeom prst="rect">
            <a:avLst/>
          </a:prstGeom>
          <a:noFill/>
        </p:spPr>
        <p:txBody>
          <a:bodyPr wrap="square" rtlCol="0">
            <a:spAutoFit/>
          </a:bodyPr>
          <a:lstStyle/>
          <a:p>
            <a:pPr algn="ctr"/>
            <a:r>
              <a:rPr lang="fr-PF" sz="3800" dirty="0">
                <a:solidFill>
                  <a:schemeClr val="bg1"/>
                </a:solidFill>
                <a:latin typeface="Arial" panose="020B0604020202020204" pitchFamily="34" charset="0"/>
                <a:cs typeface="Arial" panose="020B0604020202020204" pitchFamily="34" charset="0"/>
              </a:rPr>
              <a:t>Gustave Klimt </a:t>
            </a:r>
          </a:p>
        </p:txBody>
      </p:sp>
      <p:sp>
        <p:nvSpPr>
          <p:cNvPr id="3" name="ZoneTexte 2">
            <a:extLst>
              <a:ext uri="{FF2B5EF4-FFF2-40B4-BE49-F238E27FC236}">
                <a16:creationId xmlns:a16="http://schemas.microsoft.com/office/drawing/2014/main" id="{4BB48C60-A777-88D5-F9BB-6F8109F66765}"/>
              </a:ext>
            </a:extLst>
          </p:cNvPr>
          <p:cNvSpPr txBox="1"/>
          <p:nvPr/>
        </p:nvSpPr>
        <p:spPr>
          <a:xfrm>
            <a:off x="10404523" y="1756581"/>
            <a:ext cx="1787477" cy="369332"/>
          </a:xfrm>
          <a:prstGeom prst="rect">
            <a:avLst/>
          </a:prstGeom>
          <a:noFill/>
        </p:spPr>
        <p:txBody>
          <a:bodyPr wrap="none" rtlCol="0">
            <a:spAutoFit/>
          </a:bodyPr>
          <a:lstStyle/>
          <a:p>
            <a:pPr algn="ctr"/>
            <a:r>
              <a:rPr lang="fr-PF" b="1" dirty="0">
                <a:latin typeface="Modern Love" pitchFamily="82" charset="0"/>
              </a:rPr>
              <a:t>L’amour de soi</a:t>
            </a:r>
          </a:p>
        </p:txBody>
      </p:sp>
      <p:pic>
        <p:nvPicPr>
          <p:cNvPr id="6" name="Image 5">
            <a:extLst>
              <a:ext uri="{FF2B5EF4-FFF2-40B4-BE49-F238E27FC236}">
                <a16:creationId xmlns:a16="http://schemas.microsoft.com/office/drawing/2014/main" id="{11E9E20E-63D9-DAFF-5A36-2A0BB6C24E96}"/>
              </a:ext>
            </a:extLst>
          </p:cNvPr>
          <p:cNvPicPr>
            <a:picLocks noChangeAspect="1"/>
          </p:cNvPicPr>
          <p:nvPr/>
        </p:nvPicPr>
        <p:blipFill>
          <a:blip r:embed="rId2"/>
          <a:stretch>
            <a:fillRect/>
          </a:stretch>
        </p:blipFill>
        <p:spPr>
          <a:xfrm>
            <a:off x="1959320" y="1433754"/>
            <a:ext cx="3542472" cy="3162207"/>
          </a:xfrm>
          <a:prstGeom prst="rect">
            <a:avLst/>
          </a:prstGeom>
        </p:spPr>
      </p:pic>
      <p:sp>
        <p:nvSpPr>
          <p:cNvPr id="5" name="ZoneTexte 4">
            <a:extLst>
              <a:ext uri="{FF2B5EF4-FFF2-40B4-BE49-F238E27FC236}">
                <a16:creationId xmlns:a16="http://schemas.microsoft.com/office/drawing/2014/main" id="{E1931A12-49E7-0B80-DD5E-4F644978C522}"/>
              </a:ext>
            </a:extLst>
          </p:cNvPr>
          <p:cNvSpPr txBox="1"/>
          <p:nvPr/>
        </p:nvSpPr>
        <p:spPr>
          <a:xfrm>
            <a:off x="5501792" y="2980134"/>
            <a:ext cx="6595615" cy="1615827"/>
          </a:xfrm>
          <a:prstGeom prst="rect">
            <a:avLst/>
          </a:prstGeom>
          <a:noFill/>
        </p:spPr>
        <p:txBody>
          <a:bodyPr wrap="square">
            <a:spAutoFit/>
          </a:bodyPr>
          <a:lstStyle/>
          <a:p>
            <a:pPr algn="just"/>
            <a:r>
              <a:rPr lang="fr-PF" sz="1100" dirty="0">
                <a:latin typeface="Arial" panose="020B0604020202020204" pitchFamily="34" charset="0"/>
                <a:cs typeface="Arial" panose="020B0604020202020204" pitchFamily="34" charset="0"/>
              </a:rPr>
              <a:t>Né près de Vienne en 1862, Gustav Klimt est le fils d'un graveur d'or, un héritage familial qui marquera à jamais son goût pour les matériaux précieux et le détail minutieux. Grand maître de la Sécession viennoise, il choisit de rompre avec l'art classique pour inventer un style moderne, symbolique et profondément libre. Fasciné par la nature et les émotions humaines, il devient mondialement célèbre pour ses toiles recouvertes de feuilles d'or, transformant ses sujets en de véritables icônes sacrées. À travers ses paysages et ses portraits, Klimt a cherché toute sa vie à révéler la beauté invisible et la force vitale qui habitent chaque être. Ce génie visionnaire s’est éteint en 1918, léguant une œuvre étincelante qui rappelle que chaque être humain possède en lui une richesse intérieure capable de briller pour le monde entier.</a:t>
            </a:r>
          </a:p>
        </p:txBody>
      </p:sp>
    </p:spTree>
    <p:extLst>
      <p:ext uri="{BB962C8B-B14F-4D97-AF65-F5344CB8AC3E}">
        <p14:creationId xmlns:p14="http://schemas.microsoft.com/office/powerpoint/2010/main" val="2272393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59C90-F4C0-2206-5487-F9EFB407D1D5}"/>
            </a:ext>
          </a:extLst>
        </p:cNvPr>
        <p:cNvGrpSpPr/>
        <p:nvPr/>
      </p:nvGrpSpPr>
      <p:grpSpPr>
        <a:xfrm>
          <a:off x="0" y="0"/>
          <a:ext cx="0" cy="0"/>
          <a:chOff x="0" y="0"/>
          <a:chExt cx="0" cy="0"/>
        </a:xfrm>
      </p:grpSpPr>
      <p:sp>
        <p:nvSpPr>
          <p:cNvPr id="17" name="Ellipse 16">
            <a:extLst>
              <a:ext uri="{FF2B5EF4-FFF2-40B4-BE49-F238E27FC236}">
                <a16:creationId xmlns:a16="http://schemas.microsoft.com/office/drawing/2014/main" id="{62C6E827-CFB5-04E0-787F-3F3DB81438AD}"/>
              </a:ext>
            </a:extLst>
          </p:cNvPr>
          <p:cNvSpPr/>
          <p:nvPr/>
        </p:nvSpPr>
        <p:spPr>
          <a:xfrm>
            <a:off x="4716778" y="1911195"/>
            <a:ext cx="108000" cy="108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BABB144D-9FCA-451F-34FD-64C4C6711025}"/>
              </a:ext>
            </a:extLst>
          </p:cNvPr>
          <p:cNvSpPr/>
          <p:nvPr/>
        </p:nvSpPr>
        <p:spPr>
          <a:xfrm>
            <a:off x="300236" y="2611462"/>
            <a:ext cx="3919924" cy="16350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dirty="0">
                <a:solidFill>
                  <a:schemeClr val="tx1"/>
                </a:solidFill>
                <a:latin typeface="Arial" panose="020B0604020202020204" pitchFamily="34" charset="0"/>
                <a:cs typeface="Arial" panose="020B0604020202020204" pitchFamily="34" charset="0"/>
              </a:rPr>
              <a:t>Titre : L’arbre de vie</a:t>
            </a:r>
          </a:p>
          <a:p>
            <a:r>
              <a:rPr lang="fr-FR" sz="2400" dirty="0">
                <a:solidFill>
                  <a:schemeClr val="tx1"/>
                </a:solidFill>
                <a:latin typeface="Arial" panose="020B0604020202020204" pitchFamily="34" charset="0"/>
                <a:cs typeface="Arial" panose="020B0604020202020204" pitchFamily="34" charset="0"/>
              </a:rPr>
              <a:t>Auteur : Gustave KLIMT</a:t>
            </a:r>
            <a:br>
              <a:rPr lang="fr-FR" sz="2400" dirty="0">
                <a:solidFill>
                  <a:schemeClr val="tx1"/>
                </a:solidFill>
                <a:latin typeface="Arial" panose="020B0604020202020204" pitchFamily="34" charset="0"/>
                <a:cs typeface="Arial" panose="020B0604020202020204" pitchFamily="34" charset="0"/>
              </a:rPr>
            </a:br>
            <a:r>
              <a:rPr lang="fr-FR" sz="2400" dirty="0">
                <a:solidFill>
                  <a:schemeClr val="tx1"/>
                </a:solidFill>
                <a:latin typeface="Arial" panose="020B0604020202020204" pitchFamily="34" charset="0"/>
                <a:cs typeface="Arial" panose="020B0604020202020204" pitchFamily="34" charset="0"/>
              </a:rPr>
              <a:t>Pays : Autriche</a:t>
            </a:r>
          </a:p>
        </p:txBody>
      </p:sp>
      <p:sp>
        <p:nvSpPr>
          <p:cNvPr id="2" name="Rectangle : coins arrondis 1">
            <a:extLst>
              <a:ext uri="{FF2B5EF4-FFF2-40B4-BE49-F238E27FC236}">
                <a16:creationId xmlns:a16="http://schemas.microsoft.com/office/drawing/2014/main" id="{DF18EE4D-E269-5342-B188-DBB5F6E23011}"/>
              </a:ext>
            </a:extLst>
          </p:cNvPr>
          <p:cNvSpPr/>
          <p:nvPr/>
        </p:nvSpPr>
        <p:spPr>
          <a:xfrm>
            <a:off x="300236" y="4664764"/>
            <a:ext cx="11626956" cy="180253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just" eaLnBrk="0" fontAlgn="base" hangingPunct="0">
              <a:spcBef>
                <a:spcPct val="0"/>
              </a:spcBef>
              <a:spcAft>
                <a:spcPct val="0"/>
              </a:spcAft>
            </a:pPr>
            <a:r>
              <a:rPr lang="fr-PF" sz="2000" dirty="0">
                <a:solidFill>
                  <a:schemeClr val="tx1"/>
                </a:solidFill>
                <a:latin typeface="Arial" panose="020B0604020202020204" pitchFamily="34" charset="0"/>
                <a:cs typeface="Arial" panose="020B0604020202020204" pitchFamily="34" charset="0"/>
              </a:rPr>
              <a:t>L’Arbre de vie est riche en formes et en détails. Comme lui, chacun de nous est unique et est riche de qualités. Un arbre ne peut grandir sans ses racines. Connaître ses racines nous aide à savoir qui nous sommes, à nous aimer, à nous tenir debout comme le tronc de l’arbre et à avancer avec plus de force. Comme les branches de l’arbre s’étendent vers l’extérieur, nous pouvons aller vers les autres et partager nos qualités.</a:t>
            </a:r>
            <a:endParaRPr lang="fr-PF" altLang="fr-PF" sz="2000" dirty="0">
              <a:solidFill>
                <a:schemeClr val="tx1"/>
              </a:solidFill>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19119128-B7DF-FCF3-5B98-77F062632BC3}"/>
              </a:ext>
            </a:extLst>
          </p:cNvPr>
          <p:cNvPicPr>
            <a:picLocks noChangeAspect="1"/>
          </p:cNvPicPr>
          <p:nvPr/>
        </p:nvPicPr>
        <p:blipFill>
          <a:blip r:embed="rId2"/>
          <a:stretch>
            <a:fillRect/>
          </a:stretch>
        </p:blipFill>
        <p:spPr>
          <a:xfrm>
            <a:off x="300236" y="651674"/>
            <a:ext cx="3483455" cy="1959788"/>
          </a:xfrm>
          <a:prstGeom prst="rect">
            <a:avLst/>
          </a:prstGeom>
        </p:spPr>
      </p:pic>
    </p:spTree>
    <p:extLst>
      <p:ext uri="{BB962C8B-B14F-4D97-AF65-F5344CB8AC3E}">
        <p14:creationId xmlns:p14="http://schemas.microsoft.com/office/powerpoint/2010/main" val="2376093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16B20-F069-A9E7-FF3D-BDA8C7E8A2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2A67CFB-50E4-3EC6-2EDF-9A2DEC7B6D74}"/>
              </a:ext>
            </a:extLst>
          </p:cNvPr>
          <p:cNvSpPr/>
          <p:nvPr/>
        </p:nvSpPr>
        <p:spPr>
          <a:xfrm>
            <a:off x="1847473" y="2781880"/>
            <a:ext cx="2491064"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panose="020B0604020202020204" pitchFamily="34" charset="0"/>
                <a:cs typeface="Arial" panose="020B0604020202020204" pitchFamily="34" charset="0"/>
              </a:rPr>
              <a:t>Titre : L’arbre de vie</a:t>
            </a:r>
          </a:p>
          <a:p>
            <a:r>
              <a:rPr lang="fr-FR" sz="1100" dirty="0">
                <a:solidFill>
                  <a:schemeClr val="tx1"/>
                </a:solidFill>
                <a:latin typeface="Arial" panose="020B0604020202020204" pitchFamily="34" charset="0"/>
                <a:cs typeface="Arial" panose="020B0604020202020204" pitchFamily="34" charset="0"/>
              </a:rPr>
              <a:t>Auteur : Gustave Klimt </a:t>
            </a:r>
            <a:br>
              <a:rPr lang="fr-FR" sz="1100" dirty="0">
                <a:solidFill>
                  <a:schemeClr val="tx1"/>
                </a:solidFill>
                <a:latin typeface="Arial" panose="020B0604020202020204" pitchFamily="34" charset="0"/>
                <a:cs typeface="Arial" panose="020B0604020202020204" pitchFamily="34" charset="0"/>
              </a:rPr>
            </a:br>
            <a:r>
              <a:rPr lang="fr-FR" sz="1100" dirty="0">
                <a:solidFill>
                  <a:schemeClr val="tx1"/>
                </a:solidFill>
                <a:latin typeface="Arial" panose="020B0604020202020204" pitchFamily="34" charset="0"/>
                <a:cs typeface="Arial" panose="020B0604020202020204" pitchFamily="34" charset="0"/>
              </a:rPr>
              <a:t>Pays : Autriche</a:t>
            </a:r>
          </a:p>
        </p:txBody>
      </p:sp>
      <p:sp>
        <p:nvSpPr>
          <p:cNvPr id="3" name="Rectangle 2">
            <a:extLst>
              <a:ext uri="{FF2B5EF4-FFF2-40B4-BE49-F238E27FC236}">
                <a16:creationId xmlns:a16="http://schemas.microsoft.com/office/drawing/2014/main" id="{22B851FE-D4F5-FD6F-F11F-5E5B57F0BB1D}"/>
              </a:ext>
            </a:extLst>
          </p:cNvPr>
          <p:cNvSpPr/>
          <p:nvPr/>
        </p:nvSpPr>
        <p:spPr>
          <a:xfrm>
            <a:off x="7937376" y="2734491"/>
            <a:ext cx="2560499"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L’arbre de vie</a:t>
            </a:r>
          </a:p>
          <a:p>
            <a:r>
              <a:rPr lang="fr-FR" sz="1200" dirty="0">
                <a:solidFill>
                  <a:schemeClr val="tx1"/>
                </a:solidFill>
                <a:latin typeface="Arial" panose="020B0604020202020204" pitchFamily="34" charset="0"/>
                <a:cs typeface="Arial" panose="020B0604020202020204" pitchFamily="34" charset="0"/>
              </a:rPr>
              <a:t>Auteur : Gustave Klimt </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Autriche</a:t>
            </a:r>
          </a:p>
        </p:txBody>
      </p:sp>
      <p:pic>
        <p:nvPicPr>
          <p:cNvPr id="6" name="Image 5">
            <a:extLst>
              <a:ext uri="{FF2B5EF4-FFF2-40B4-BE49-F238E27FC236}">
                <a16:creationId xmlns:a16="http://schemas.microsoft.com/office/drawing/2014/main" id="{C14D797C-4BA5-B4ED-390B-957CAD2E3918}"/>
              </a:ext>
            </a:extLst>
          </p:cNvPr>
          <p:cNvPicPr>
            <a:picLocks noChangeAspect="1"/>
          </p:cNvPicPr>
          <p:nvPr/>
        </p:nvPicPr>
        <p:blipFill>
          <a:blip r:embed="rId2"/>
          <a:stretch>
            <a:fillRect/>
          </a:stretch>
        </p:blipFill>
        <p:spPr>
          <a:xfrm>
            <a:off x="225863" y="2734491"/>
            <a:ext cx="1621609" cy="912316"/>
          </a:xfrm>
          <a:prstGeom prst="rect">
            <a:avLst/>
          </a:prstGeom>
        </p:spPr>
      </p:pic>
      <p:pic>
        <p:nvPicPr>
          <p:cNvPr id="7" name="Image 6">
            <a:extLst>
              <a:ext uri="{FF2B5EF4-FFF2-40B4-BE49-F238E27FC236}">
                <a16:creationId xmlns:a16="http://schemas.microsoft.com/office/drawing/2014/main" id="{3E18E962-BC8B-8AD6-9FA1-8930D9776A1A}"/>
              </a:ext>
            </a:extLst>
          </p:cNvPr>
          <p:cNvPicPr>
            <a:picLocks noChangeAspect="1"/>
          </p:cNvPicPr>
          <p:nvPr/>
        </p:nvPicPr>
        <p:blipFill>
          <a:blip r:embed="rId2"/>
          <a:stretch>
            <a:fillRect/>
          </a:stretch>
        </p:blipFill>
        <p:spPr>
          <a:xfrm>
            <a:off x="6315767" y="2734491"/>
            <a:ext cx="1621609" cy="912316"/>
          </a:xfrm>
          <a:prstGeom prst="rect">
            <a:avLst/>
          </a:prstGeom>
        </p:spPr>
      </p:pic>
    </p:spTree>
    <p:extLst>
      <p:ext uri="{BB962C8B-B14F-4D97-AF65-F5344CB8AC3E}">
        <p14:creationId xmlns:p14="http://schemas.microsoft.com/office/powerpoint/2010/main" val="3195269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B7136-2517-1A32-7EC9-3141CE65C0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1FA6914-7E7E-4A04-797D-C380BCB8A708}"/>
              </a:ext>
            </a:extLst>
          </p:cNvPr>
          <p:cNvSpPr/>
          <p:nvPr/>
        </p:nvSpPr>
        <p:spPr>
          <a:xfrm>
            <a:off x="1929712" y="2546276"/>
            <a:ext cx="2399097"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L’arbre de vie</a:t>
            </a:r>
          </a:p>
          <a:p>
            <a:r>
              <a:rPr lang="fr-FR" sz="1200" dirty="0">
                <a:solidFill>
                  <a:schemeClr val="tx1"/>
                </a:solidFill>
                <a:latin typeface="Arial" panose="020B0604020202020204" pitchFamily="34" charset="0"/>
                <a:cs typeface="Arial" panose="020B0604020202020204" pitchFamily="34" charset="0"/>
              </a:rPr>
              <a:t>Auteur : Gustave Klimt </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Autriche</a:t>
            </a:r>
          </a:p>
        </p:txBody>
      </p:sp>
      <p:sp>
        <p:nvSpPr>
          <p:cNvPr id="3" name="Rectangle 2">
            <a:extLst>
              <a:ext uri="{FF2B5EF4-FFF2-40B4-BE49-F238E27FC236}">
                <a16:creationId xmlns:a16="http://schemas.microsoft.com/office/drawing/2014/main" id="{80783424-D2BA-C7E1-3411-2B424AF2D840}"/>
              </a:ext>
            </a:extLst>
          </p:cNvPr>
          <p:cNvSpPr/>
          <p:nvPr/>
        </p:nvSpPr>
        <p:spPr>
          <a:xfrm>
            <a:off x="8016464" y="2546276"/>
            <a:ext cx="2560499"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L’arbre de vie</a:t>
            </a:r>
          </a:p>
          <a:p>
            <a:r>
              <a:rPr lang="fr-FR" sz="1200" dirty="0">
                <a:solidFill>
                  <a:schemeClr val="tx1"/>
                </a:solidFill>
                <a:latin typeface="Arial" panose="020B0604020202020204" pitchFamily="34" charset="0"/>
                <a:cs typeface="Arial" panose="020B0604020202020204" pitchFamily="34" charset="0"/>
              </a:rPr>
              <a:t>Auteur : Gustave Klimt </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Autriche</a:t>
            </a:r>
          </a:p>
        </p:txBody>
      </p:sp>
      <p:sp>
        <p:nvSpPr>
          <p:cNvPr id="6" name="Rectangle 5">
            <a:extLst>
              <a:ext uri="{FF2B5EF4-FFF2-40B4-BE49-F238E27FC236}">
                <a16:creationId xmlns:a16="http://schemas.microsoft.com/office/drawing/2014/main" id="{848A2041-AD7F-9DA7-2243-CD73EF442B85}"/>
              </a:ext>
            </a:extLst>
          </p:cNvPr>
          <p:cNvSpPr/>
          <p:nvPr/>
        </p:nvSpPr>
        <p:spPr>
          <a:xfrm>
            <a:off x="1865981" y="5982203"/>
            <a:ext cx="2560499"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L’arbre de vie</a:t>
            </a:r>
          </a:p>
          <a:p>
            <a:r>
              <a:rPr lang="fr-FR" sz="1200" dirty="0">
                <a:solidFill>
                  <a:schemeClr val="tx1"/>
                </a:solidFill>
                <a:latin typeface="Arial" panose="020B0604020202020204" pitchFamily="34" charset="0"/>
                <a:cs typeface="Arial" panose="020B0604020202020204" pitchFamily="34" charset="0"/>
              </a:rPr>
              <a:t>Auteur : Gustave Klimt </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Autriche</a:t>
            </a:r>
          </a:p>
        </p:txBody>
      </p:sp>
      <p:sp>
        <p:nvSpPr>
          <p:cNvPr id="7" name="Rectangle 6">
            <a:extLst>
              <a:ext uri="{FF2B5EF4-FFF2-40B4-BE49-F238E27FC236}">
                <a16:creationId xmlns:a16="http://schemas.microsoft.com/office/drawing/2014/main" id="{A0C2762A-8543-E723-929F-302E0BBBFDE0}"/>
              </a:ext>
            </a:extLst>
          </p:cNvPr>
          <p:cNvSpPr/>
          <p:nvPr/>
        </p:nvSpPr>
        <p:spPr>
          <a:xfrm>
            <a:off x="7952733" y="5982203"/>
            <a:ext cx="2560499"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L’arbre de vie</a:t>
            </a:r>
          </a:p>
          <a:p>
            <a:r>
              <a:rPr lang="fr-FR" sz="1200" dirty="0">
                <a:solidFill>
                  <a:schemeClr val="tx1"/>
                </a:solidFill>
                <a:latin typeface="Arial" panose="020B0604020202020204" pitchFamily="34" charset="0"/>
                <a:cs typeface="Arial" panose="020B0604020202020204" pitchFamily="34" charset="0"/>
              </a:rPr>
              <a:t>Auteur : Gustave Klimt </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Autriche</a:t>
            </a:r>
          </a:p>
        </p:txBody>
      </p:sp>
      <p:pic>
        <p:nvPicPr>
          <p:cNvPr id="4" name="Image 3">
            <a:extLst>
              <a:ext uri="{FF2B5EF4-FFF2-40B4-BE49-F238E27FC236}">
                <a16:creationId xmlns:a16="http://schemas.microsoft.com/office/drawing/2014/main" id="{1904100F-A720-23BC-5295-06C5E6BACD18}"/>
              </a:ext>
            </a:extLst>
          </p:cNvPr>
          <p:cNvPicPr>
            <a:picLocks noChangeAspect="1"/>
          </p:cNvPicPr>
          <p:nvPr/>
        </p:nvPicPr>
        <p:blipFill>
          <a:blip r:embed="rId2"/>
          <a:stretch>
            <a:fillRect/>
          </a:stretch>
        </p:blipFill>
        <p:spPr>
          <a:xfrm>
            <a:off x="584714" y="2611975"/>
            <a:ext cx="1249369" cy="702894"/>
          </a:xfrm>
          <a:prstGeom prst="rect">
            <a:avLst/>
          </a:prstGeom>
        </p:spPr>
      </p:pic>
      <p:pic>
        <p:nvPicPr>
          <p:cNvPr id="5" name="Image 4">
            <a:extLst>
              <a:ext uri="{FF2B5EF4-FFF2-40B4-BE49-F238E27FC236}">
                <a16:creationId xmlns:a16="http://schemas.microsoft.com/office/drawing/2014/main" id="{632E6D6E-6CB3-9165-A41C-23D2B05EF1F1}"/>
              </a:ext>
            </a:extLst>
          </p:cNvPr>
          <p:cNvPicPr>
            <a:picLocks noChangeAspect="1"/>
          </p:cNvPicPr>
          <p:nvPr/>
        </p:nvPicPr>
        <p:blipFill>
          <a:blip r:embed="rId2"/>
          <a:stretch>
            <a:fillRect/>
          </a:stretch>
        </p:blipFill>
        <p:spPr>
          <a:xfrm>
            <a:off x="6671466" y="2660920"/>
            <a:ext cx="1249369" cy="702894"/>
          </a:xfrm>
          <a:prstGeom prst="rect">
            <a:avLst/>
          </a:prstGeom>
        </p:spPr>
      </p:pic>
      <p:pic>
        <p:nvPicPr>
          <p:cNvPr id="8" name="Image 7">
            <a:extLst>
              <a:ext uri="{FF2B5EF4-FFF2-40B4-BE49-F238E27FC236}">
                <a16:creationId xmlns:a16="http://schemas.microsoft.com/office/drawing/2014/main" id="{9562B1E4-7330-5C92-B2D4-EB44BDA5237F}"/>
              </a:ext>
            </a:extLst>
          </p:cNvPr>
          <p:cNvPicPr>
            <a:picLocks noChangeAspect="1"/>
          </p:cNvPicPr>
          <p:nvPr/>
        </p:nvPicPr>
        <p:blipFill>
          <a:blip r:embed="rId2"/>
          <a:stretch>
            <a:fillRect/>
          </a:stretch>
        </p:blipFill>
        <p:spPr>
          <a:xfrm>
            <a:off x="584713" y="6049022"/>
            <a:ext cx="1249369" cy="702894"/>
          </a:xfrm>
          <a:prstGeom prst="rect">
            <a:avLst/>
          </a:prstGeom>
        </p:spPr>
      </p:pic>
      <p:pic>
        <p:nvPicPr>
          <p:cNvPr id="9" name="Image 8">
            <a:extLst>
              <a:ext uri="{FF2B5EF4-FFF2-40B4-BE49-F238E27FC236}">
                <a16:creationId xmlns:a16="http://schemas.microsoft.com/office/drawing/2014/main" id="{F726329B-0D64-DBA0-D266-8E57C04D1B47}"/>
              </a:ext>
            </a:extLst>
          </p:cNvPr>
          <p:cNvPicPr>
            <a:picLocks noChangeAspect="1"/>
          </p:cNvPicPr>
          <p:nvPr/>
        </p:nvPicPr>
        <p:blipFill>
          <a:blip r:embed="rId2"/>
          <a:stretch>
            <a:fillRect/>
          </a:stretch>
        </p:blipFill>
        <p:spPr>
          <a:xfrm>
            <a:off x="6671466" y="6049022"/>
            <a:ext cx="1249369" cy="702894"/>
          </a:xfrm>
          <a:prstGeom prst="rect">
            <a:avLst/>
          </a:prstGeom>
        </p:spPr>
      </p:pic>
    </p:spTree>
    <p:extLst>
      <p:ext uri="{BB962C8B-B14F-4D97-AF65-F5344CB8AC3E}">
        <p14:creationId xmlns:p14="http://schemas.microsoft.com/office/powerpoint/2010/main" val="375550339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10101</TotalTime>
  <Words>341</Words>
  <Application>Microsoft Macintosh PowerPoint</Application>
  <PresentationFormat>Grand écran</PresentationFormat>
  <Paragraphs>20</Paragraphs>
  <Slides>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Aptos</vt:lpstr>
      <vt:lpstr>Arial</vt:lpstr>
      <vt:lpstr>Calibri</vt:lpstr>
      <vt:lpstr>Calibri Light</vt:lpstr>
      <vt:lpstr>Marianne</vt:lpstr>
      <vt:lpstr>Modern Love</vt:lpstr>
      <vt:lpstr>Thème Office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Lord Azgrim</dc:creator>
  <cp:lastModifiedBy>audrey Tamarii</cp:lastModifiedBy>
  <cp:revision>151</cp:revision>
  <dcterms:created xsi:type="dcterms:W3CDTF">2021-11-07T14:36:06Z</dcterms:created>
  <dcterms:modified xsi:type="dcterms:W3CDTF">2026-09-20T11:12:49Z</dcterms:modified>
</cp:coreProperties>
</file>