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98" r:id="rId2"/>
    <p:sldId id="323" r:id="rId3"/>
    <p:sldId id="322" r:id="rId4"/>
    <p:sldId id="324" r:id="rId5"/>
    <p:sldId id="326" r:id="rId6"/>
    <p:sldId id="325" r:id="rId7"/>
    <p:sldId id="327" r:id="rId8"/>
  </p:sldIdLst>
  <p:sldSz cx="12192000" cy="6858000"/>
  <p:notesSz cx="6858000" cy="9144000"/>
  <p:defaultTextStyle>
    <a:defPPr>
      <a:defRPr lang="fr-PF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75"/>
    <p:restoredTop sz="94661"/>
  </p:normalViewPr>
  <p:slideViewPr>
    <p:cSldViewPr snapToGrid="0" showGuides="1">
      <p:cViewPr varScale="1">
        <p:scale>
          <a:sx n="120" d="100"/>
          <a:sy n="120" d="100"/>
        </p:scale>
        <p:origin x="200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PF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E4C41-21E4-C64B-B813-847847CD5660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PF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PF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A8D04-DCF6-2E4A-B83B-7DAD6D33FEF4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22896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5EA4B-5D20-2F45-B69C-34CF36466B08}" type="slidenum">
              <a:rPr lang="fr-PF" smtClean="0"/>
              <a:t>3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911403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/>
              <a:t>1. A – L’œuvre contient de nombreux motifs et de nombreuses formes.</a:t>
            </a:r>
          </a:p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A8D04-DCF6-2E4A-B83B-7DAD6D33FEF4}" type="slidenum">
              <a:rPr lang="fr-PF" smtClean="0"/>
              <a:t>4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060753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/>
              <a:t>3. A – Les petits dessins et formes répétées sont des motifs.</a:t>
            </a:r>
          </a:p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A8D04-DCF6-2E4A-B83B-7DAD6D33FEF4}" type="slidenum">
              <a:rPr lang="fr-PF" smtClean="0"/>
              <a:t>5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2669280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PF" dirty="0"/>
              <a:t>B — Parce qu’il est doré et qu’il a beaucoup de beaux détails.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A8D04-DCF6-2E4A-B83B-7DAD6D33FEF4}" type="slidenum">
              <a:rPr lang="fr-PF" smtClean="0"/>
              <a:t>6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633373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PF" b="1" dirty="0"/>
              <a:t>Image A</a:t>
            </a:r>
            <a:r>
              <a:rPr lang="fr-PF" dirty="0"/>
              <a:t> : un enfant entouré de petites scènes illustrant ses qualités : aider, partager, construire, dessiner, consoler…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A8D04-DCF6-2E4A-B83B-7DAD6D33FEF4}" type="slidenum">
              <a:rPr lang="fr-PF" smtClean="0"/>
              <a:t>7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413876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E0B0D5-B8AB-5630-A1FE-D1801818B6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EF1425-3C79-34BE-2311-61B49A2AE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EC69D9-668F-03B1-194E-10FCF8FD7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9D9BC7-57F6-89B7-C005-848BCE681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9D4F57-C755-9A1F-285E-A55D7D54F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986885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CE32E7-D28E-CD14-0436-D87037DFC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FB3CCF-5F94-4326-652D-3688B40AC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23C864-AE29-70E9-C33F-4610C48A8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8DE7F2-DA04-A2B7-04C5-9475E4D89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22D30E-A905-5EC8-1B37-711C60C3F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06215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7D033-4ED7-D718-4BBA-ECF6CA621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170D6A-E202-8204-9B19-F1C679360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2670D9-7FCB-C96A-2324-D16659C4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33E31F-05DF-77DF-2BA6-A6BDA48E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3DDF5D-D30E-996C-AA83-4ADB89E9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90424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65FB6F-9004-1C96-EE90-AE9764EE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5D9927-654B-E47F-1356-1E95932CB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DDE740-3B93-8677-29D1-7E86DC7FD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B9754B-AABF-E0B8-0F5D-1F38BAECA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DE9EDC-E072-7638-E018-0B4F7FFBF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419709-D23F-C02B-8B37-E50E458CE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04890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4D06-DD29-E16A-17D3-43B88800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C55309-5F8E-5117-F9AF-E2B8EE772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8942CD1-5EA0-AE66-391E-D84CEF714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2629B94-62C8-0551-157B-168BC0DF4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56DF020-46C4-2E5D-9B3B-D45C23BA14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8C51EDE-5295-442D-FF36-359572D6C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9211589-B174-7347-F141-55E2C817A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FB2AB30-8E49-2BA0-19E7-DE622E0D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1334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72BC91-8447-BDCC-4163-B4A138ABA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FB95BA9-FDEB-9530-5D03-662255000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0EF7CC-252B-DBAC-C243-4D8B2F74B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97C0D1A-CABA-5E55-1AD9-B4A22731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6653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C337CBF-4114-A503-54CC-6C5D1AE8D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4C68E07-8694-ED48-88AD-83DBDFB97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477F71-DE3D-F9B6-8880-D586CD9D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2129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E7C0BF-3F58-606D-E9E7-7E2279E38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110956-7C43-349A-5CFE-B3C33A8B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7C36C5-0F03-25AD-FE2F-52AC3890A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3EDBBB-3415-2A21-8902-FCF561937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1EDB09-6B1B-87AF-F8A3-79E6A2749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ECCE14-19E6-1D26-CB3A-C94C9DA7C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2085103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8931AE-1227-C803-6987-34DD74A72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401066A-C48B-511B-66ED-2CC839301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PF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BC904A-BD04-0D88-DBF4-B868082F1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F97F51-1A6D-D2C3-F051-C0065015E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FC6E20-C656-5821-11B1-C458FE2EE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A9FE70-3563-026F-D4C2-2777C254E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69703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EB47F6-45CC-7413-2E12-C22E1FF1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5DA02A2-EEC3-CFB1-AA15-719CF73EC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7639FB-9D17-B6CF-3B6B-EF12D60DA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DBA692-321C-3202-8C8C-ACA92F070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CE0960-B7E9-C481-C86E-E6A79532B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251712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76314A1-BC90-D5B1-1DDB-750EB23F0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E04A7D-1679-7851-0ED4-002831B84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13E0E6-5D07-30D0-9559-E0CA857EE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4A3D25-C442-26AD-92F3-3BADF543F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A358ED-1D85-975D-3653-AA23757D4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26429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A664247-3A89-209B-AD25-B55799F86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970214-CEF3-4626-056A-B28055376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2C19BE-A2FC-CDA7-917C-9183BD8AC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C25D92-8081-B44F-AE0B-CE8F0E8D0822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9AC864-B967-9F6C-18F9-A03C219A5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0CB559-C5A6-1336-A393-6F7731E59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C66CDC-7B64-A74C-8CA2-5C555749E6C3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05925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PF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FDE55EC-F68E-4383-2749-531C75201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28" y="116939"/>
            <a:ext cx="11774144" cy="662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34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618282-58E3-F5BE-6B78-9B2EDCF04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682" y="643466"/>
            <a:ext cx="625863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50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27EED-421A-93C8-1200-DC77170E6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E04FBC9-CC52-2E8F-39CD-0440834C1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3" y="205967"/>
            <a:ext cx="12108555" cy="6446067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069A88D3-FFE9-7280-2323-493373CD1A4C}"/>
              </a:ext>
            </a:extLst>
          </p:cNvPr>
          <p:cNvSpPr/>
          <p:nvPr/>
        </p:nvSpPr>
        <p:spPr>
          <a:xfrm>
            <a:off x="1046426" y="2528173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DABEDC-94D1-2CD5-1D72-22DBEC5D8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407" y="3105144"/>
            <a:ext cx="2565070" cy="1443105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6801A3AA-D586-3148-00B9-CE315C252CC5}"/>
              </a:ext>
            </a:extLst>
          </p:cNvPr>
          <p:cNvCxnSpPr>
            <a:cxnSpLocks/>
          </p:cNvCxnSpPr>
          <p:nvPr/>
        </p:nvCxnSpPr>
        <p:spPr>
          <a:xfrm>
            <a:off x="1226426" y="2618173"/>
            <a:ext cx="4544981" cy="956300"/>
          </a:xfrm>
          <a:prstGeom prst="straightConnector1">
            <a:avLst/>
          </a:prstGeom>
          <a:ln w="66675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23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0120" y="411480"/>
            <a:ext cx="10241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latin typeface="Arial"/>
              </a:defRPr>
            </a:pPr>
            <a:r>
              <a:t>Qu’est-ce qu’on voit beaucoup dans L’Arbre de vie 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508760"/>
            <a:ext cx="4617720" cy="3794760"/>
          </a:xfrm>
          <a:prstGeom prst="roundRect">
            <a:avLst/>
          </a:prstGeom>
          <a:solidFill>
            <a:srgbClr val="F8F8F8"/>
          </a:solidFill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41832" y="1618488"/>
            <a:ext cx="365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A</a:t>
            </a:r>
          </a:p>
        </p:txBody>
      </p:sp>
      <p:pic>
        <p:nvPicPr>
          <p:cNvPr id="5" name="Picture 4" descr="art_gold_det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3977639" cy="2971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400800" y="1508760"/>
            <a:ext cx="4617720" cy="3794760"/>
          </a:xfrm>
          <a:prstGeom prst="roundRect">
            <a:avLst/>
          </a:prstGeom>
          <a:solidFill>
            <a:srgbClr val="F8F8F8"/>
          </a:solidFill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65392" y="1618488"/>
            <a:ext cx="365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B</a:t>
            </a:r>
          </a:p>
        </p:txBody>
      </p:sp>
      <p:pic>
        <p:nvPicPr>
          <p:cNvPr id="8" name="Picture 7" descr="plain_tr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0" y="2011680"/>
            <a:ext cx="3977639" cy="2971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5623560"/>
            <a:ext cx="10058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i="1">
                <a:latin typeface="Arial"/>
              </a:defRPr>
            </a:pPr>
            <a:r>
              <a:t>Montre l’image A ou l’image B, puis explique ton choix.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A1BFFE3-83DC-354E-C22C-A22927302753}"/>
              </a:ext>
            </a:extLst>
          </p:cNvPr>
          <p:cNvSpPr/>
          <p:nvPr/>
        </p:nvSpPr>
        <p:spPr>
          <a:xfrm>
            <a:off x="579121" y="1161288"/>
            <a:ext cx="5212080" cy="4325112"/>
          </a:xfrm>
          <a:prstGeom prst="round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0120" y="411480"/>
            <a:ext cx="10241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latin typeface="Arial"/>
              </a:defRPr>
            </a:pPr>
            <a:r>
              <a:t>Comment s’appellent les petits dessins et les formes répétées 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508760"/>
            <a:ext cx="4617720" cy="3794760"/>
          </a:xfrm>
          <a:prstGeom prst="roundRect">
            <a:avLst/>
          </a:prstGeom>
          <a:solidFill>
            <a:srgbClr val="F8F8F8"/>
          </a:solidFill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41832" y="1618488"/>
            <a:ext cx="365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A</a:t>
            </a:r>
          </a:p>
        </p:txBody>
      </p:sp>
      <p:pic>
        <p:nvPicPr>
          <p:cNvPr id="5" name="Picture 4" descr="art_gold_det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11680"/>
            <a:ext cx="3977639" cy="2971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400800" y="1508760"/>
            <a:ext cx="4617720" cy="3794760"/>
          </a:xfrm>
          <a:prstGeom prst="roundRect">
            <a:avLst/>
          </a:prstGeom>
          <a:solidFill>
            <a:srgbClr val="F8F8F8"/>
          </a:solidFill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65392" y="1618488"/>
            <a:ext cx="365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B</a:t>
            </a:r>
          </a:p>
        </p:txBody>
      </p:sp>
      <p:pic>
        <p:nvPicPr>
          <p:cNvPr id="8" name="Picture 7" descr="arti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0" y="2011680"/>
            <a:ext cx="3977639" cy="2971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5623560"/>
            <a:ext cx="10058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i="1">
                <a:latin typeface="Arial"/>
              </a:defRPr>
            </a:pPr>
            <a:r>
              <a:t>Montre l’image A ou l’image B, puis explique ton choix.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8500BA3-DFFA-81E9-0E84-DA1B8FCA580E}"/>
              </a:ext>
            </a:extLst>
          </p:cNvPr>
          <p:cNvSpPr/>
          <p:nvPr/>
        </p:nvSpPr>
        <p:spPr>
          <a:xfrm>
            <a:off x="579121" y="1161288"/>
            <a:ext cx="5212080" cy="4325112"/>
          </a:xfrm>
          <a:prstGeom prst="round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8462" y="411480"/>
            <a:ext cx="10004598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latin typeface="Arial"/>
              </a:defRPr>
            </a:pPr>
            <a:r>
              <a:rPr dirty="0" err="1"/>
              <a:t>Pourquoi</a:t>
            </a:r>
            <a:r>
              <a:rPr dirty="0"/>
              <a:t> </a:t>
            </a:r>
            <a:r>
              <a:rPr dirty="0" err="1"/>
              <a:t>peut</a:t>
            </a:r>
            <a:r>
              <a:rPr dirty="0"/>
              <a:t>-on dire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L’Arbre</a:t>
            </a:r>
            <a:r>
              <a:rPr dirty="0"/>
              <a:t> de vie</a:t>
            </a:r>
            <a:r>
              <a:rPr lang="fr-FR" dirty="0"/>
              <a:t> de Klimt</a:t>
            </a:r>
            <a:r>
              <a:rPr dirty="0"/>
              <a:t> est </a:t>
            </a:r>
            <a:r>
              <a:rPr dirty="0" err="1"/>
              <a:t>précieux</a:t>
            </a:r>
            <a:r>
              <a:rPr dirty="0"/>
              <a:t> 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508760"/>
            <a:ext cx="4617720" cy="3794760"/>
          </a:xfrm>
          <a:prstGeom prst="roundRect">
            <a:avLst/>
          </a:prstGeom>
          <a:solidFill>
            <a:srgbClr val="F8F8F8"/>
          </a:solidFill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41832" y="1618488"/>
            <a:ext cx="365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508760"/>
            <a:ext cx="4617720" cy="3794760"/>
          </a:xfrm>
          <a:prstGeom prst="roundRect">
            <a:avLst/>
          </a:prstGeom>
          <a:solidFill>
            <a:srgbClr val="F8F8F8"/>
          </a:solidFill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565392" y="1618488"/>
            <a:ext cx="365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623560"/>
            <a:ext cx="10058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i="1">
                <a:latin typeface="Arial"/>
              </a:defRPr>
            </a:pPr>
            <a:r>
              <a:t>Montre l’image A ou l’image B, puis explique ton choix.</a:t>
            </a:r>
          </a:p>
        </p:txBody>
      </p:sp>
      <p:pic>
        <p:nvPicPr>
          <p:cNvPr id="5" name="Picture 4" descr="art_gold_det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2048256"/>
            <a:ext cx="3977639" cy="297180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8B4EBB5-DFF0-54E1-31E6-A57A0218AA7A}"/>
              </a:ext>
            </a:extLst>
          </p:cNvPr>
          <p:cNvSpPr/>
          <p:nvPr/>
        </p:nvSpPr>
        <p:spPr>
          <a:xfrm>
            <a:off x="6080760" y="1262667"/>
            <a:ext cx="5212080" cy="4325112"/>
          </a:xfrm>
          <a:prstGeom prst="round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BCF2AB-28CE-2E4E-99D0-DFE5BD92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377" y="1926300"/>
            <a:ext cx="3810579" cy="29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1480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latin typeface="Arial"/>
              </a:defRPr>
            </a:pPr>
            <a:r>
              <a:rPr sz="2000" dirty="0"/>
              <a:t>Comme </a:t>
            </a:r>
            <a:r>
              <a:rPr sz="2000" dirty="0" err="1"/>
              <a:t>l’Arbre</a:t>
            </a:r>
            <a:r>
              <a:rPr sz="2000" dirty="0"/>
              <a:t> de vie est riche en </a:t>
            </a:r>
            <a:r>
              <a:rPr sz="2000" dirty="0" err="1"/>
              <a:t>détails</a:t>
            </a:r>
            <a:r>
              <a:rPr sz="2000" dirty="0"/>
              <a:t>, </a:t>
            </a:r>
            <a:r>
              <a:rPr sz="2000" dirty="0" err="1"/>
              <a:t>qu’est-ce</a:t>
            </a:r>
            <a:r>
              <a:rPr sz="2000" dirty="0"/>
              <a:t> qui</a:t>
            </a:r>
            <a:r>
              <a:rPr lang="fr-FR" sz="2000"/>
              <a:t> est</a:t>
            </a:r>
            <a:r>
              <a:rPr sz="2000"/>
              <a:t> </a:t>
            </a:r>
            <a:r>
              <a:rPr sz="2000" dirty="0" err="1"/>
              <a:t>précieux</a:t>
            </a:r>
            <a:r>
              <a:rPr sz="2000" dirty="0"/>
              <a:t> chez </a:t>
            </a:r>
            <a:r>
              <a:rPr sz="2000" dirty="0" err="1"/>
              <a:t>toi</a:t>
            </a:r>
            <a:r>
              <a:rPr sz="2000" dirty="0"/>
              <a:t> 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77240" y="1508760"/>
            <a:ext cx="4617720" cy="3794760"/>
          </a:xfrm>
          <a:prstGeom prst="roundRect">
            <a:avLst/>
          </a:prstGeom>
          <a:solidFill>
            <a:srgbClr val="F8F8F8"/>
          </a:solidFill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41832" y="1618488"/>
            <a:ext cx="365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508760"/>
            <a:ext cx="4617720" cy="3794760"/>
          </a:xfrm>
          <a:prstGeom prst="roundRect">
            <a:avLst/>
          </a:prstGeom>
          <a:solidFill>
            <a:srgbClr val="F8F8F8"/>
          </a:solidFill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65392" y="1618488"/>
            <a:ext cx="365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latin typeface="Arial"/>
              </a:defRPr>
            </a:pPr>
            <a: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623560"/>
            <a:ext cx="10058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i="1">
                <a:latin typeface="Arial"/>
              </a:defRPr>
            </a:pPr>
            <a:r>
              <a:t>Montre l’image A ou l’image B, puis explique ton choix.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ACF4B63-5E86-87DD-6FFA-67C2D7128ABC}"/>
              </a:ext>
            </a:extLst>
          </p:cNvPr>
          <p:cNvSpPr/>
          <p:nvPr/>
        </p:nvSpPr>
        <p:spPr>
          <a:xfrm>
            <a:off x="579121" y="1161288"/>
            <a:ext cx="5212080" cy="4325112"/>
          </a:xfrm>
          <a:prstGeom prst="round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B5DDB5B-993D-E1B0-C414-63072E2AD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84" y="1688852"/>
            <a:ext cx="3480296" cy="348029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F816A3C-EE69-D32C-D29E-3F17E1097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201" y="1714093"/>
            <a:ext cx="2824260" cy="3429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173</Words>
  <Application>Microsoft Macintosh PowerPoint</Application>
  <PresentationFormat>Grand écran</PresentationFormat>
  <Paragraphs>25</Paragraphs>
  <Slides>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audrey Tamarii</dc:creator>
  <cp:lastModifiedBy>audrey Tamarii</cp:lastModifiedBy>
  <cp:revision>37</cp:revision>
  <dcterms:created xsi:type="dcterms:W3CDTF">2025-05-21T18:02:11Z</dcterms:created>
  <dcterms:modified xsi:type="dcterms:W3CDTF">2026-09-20T10:11:06Z</dcterms:modified>
</cp:coreProperties>
</file>