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98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47"/>
    <p:restoredTop sz="94675"/>
  </p:normalViewPr>
  <p:slideViewPr>
    <p:cSldViewPr snapToGrid="0" snapToObjects="1">
      <p:cViewPr varScale="1">
        <p:scale>
          <a:sx n="114" d="100"/>
          <a:sy n="114" d="100"/>
        </p:scale>
        <p:origin x="1008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PF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66915A-9616-1A49-8C10-B8A64D53ACE6}" type="datetimeFigureOut">
              <a:rPr lang="fr-PF" smtClean="0"/>
              <a:t>20/09/2026</a:t>
            </a:fld>
            <a:endParaRPr lang="fr-PF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PF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PF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PF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879A1B-A255-6548-B723-A47AB7597FF7}" type="slidenum">
              <a:rPr lang="fr-PF" smtClean="0"/>
              <a:t>‹N°›</a:t>
            </a:fld>
            <a:endParaRPr lang="fr-PF"/>
          </a:p>
        </p:txBody>
      </p:sp>
    </p:spTree>
    <p:extLst>
      <p:ext uri="{BB962C8B-B14F-4D97-AF65-F5344CB8AC3E}">
        <p14:creationId xmlns:p14="http://schemas.microsoft.com/office/powerpoint/2010/main" val="6044259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1 → A : les racines tiennent l’arbre et le rendent solide.</a:t>
            </a:r>
          </a:p>
          <a:p>
            <a:endParaRPr lang="fr-PF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879A1B-A255-6548-B723-A47AB7597FF7}" type="slidenum">
              <a:rPr lang="fr-PF" smtClean="0"/>
              <a:t>2</a:t>
            </a:fld>
            <a:endParaRPr lang="fr-PF"/>
          </a:p>
        </p:txBody>
      </p:sp>
    </p:spTree>
    <p:extLst>
      <p:ext uri="{BB962C8B-B14F-4D97-AF65-F5344CB8AC3E}">
        <p14:creationId xmlns:p14="http://schemas.microsoft.com/office/powerpoint/2010/main" val="25139671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2 → B : famille, île, langue et histoires peuvent faire partie de nos racines.</a:t>
            </a:r>
          </a:p>
          <a:p>
            <a:endParaRPr lang="fr-PF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879A1B-A255-6548-B723-A47AB7597FF7}" type="slidenum">
              <a:rPr lang="fr-PF" smtClean="0"/>
              <a:t>3</a:t>
            </a:fld>
            <a:endParaRPr lang="fr-PF"/>
          </a:p>
        </p:txBody>
      </p:sp>
    </p:spTree>
    <p:extLst>
      <p:ext uri="{BB962C8B-B14F-4D97-AF65-F5344CB8AC3E}">
        <p14:creationId xmlns:p14="http://schemas.microsoft.com/office/powerpoint/2010/main" val="17172267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3 → B : les branches s’étendent vers l’extérieur et vers les autres.</a:t>
            </a:r>
          </a:p>
          <a:p>
            <a:endParaRPr lang="fr-PF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879A1B-A255-6548-B723-A47AB7597FF7}" type="slidenum">
              <a:rPr lang="fr-PF" smtClean="0"/>
              <a:t>4</a:t>
            </a:fld>
            <a:endParaRPr lang="fr-PF"/>
          </a:p>
        </p:txBody>
      </p:sp>
    </p:spTree>
    <p:extLst>
      <p:ext uri="{BB962C8B-B14F-4D97-AF65-F5344CB8AC3E}">
        <p14:creationId xmlns:p14="http://schemas.microsoft.com/office/powerpoint/2010/main" val="6272628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4 → A : quand je me sens solide, je peux aider, partager et prendre soin des autres.</a:t>
            </a:r>
          </a:p>
          <a:p>
            <a:endParaRPr lang="fr-PF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879A1B-A255-6548-B723-A47AB7597FF7}" type="slidenum">
              <a:rPr lang="fr-PF" smtClean="0"/>
              <a:t>5</a:t>
            </a:fld>
            <a:endParaRPr lang="fr-PF"/>
          </a:p>
        </p:txBody>
      </p:sp>
    </p:spTree>
    <p:extLst>
      <p:ext uri="{BB962C8B-B14F-4D97-AF65-F5344CB8AC3E}">
        <p14:creationId xmlns:p14="http://schemas.microsoft.com/office/powerpoint/2010/main" val="11422518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6FDE55EC-F68E-4383-2749-531C75201C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928" y="116939"/>
            <a:ext cx="11774144" cy="6624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434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6984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b="1">
                <a:latin typeface="Arial"/>
              </a:defRPr>
            </a:pPr>
            <a:r>
              <a:t>1. À quoi servent les racines de l’arbre ?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85800" y="1371600"/>
            <a:ext cx="5074920" cy="4389120"/>
          </a:xfrm>
          <a:prstGeom prst="roundRect">
            <a:avLst/>
          </a:prstGeom>
          <a:solidFill>
            <a:srgbClr val="F8F8F8"/>
          </a:solidFill>
          <a:ln>
            <a:solidFill>
              <a:srgbClr val="BEB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68680" y="1508760"/>
            <a:ext cx="3657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latin typeface="Arial"/>
              </a:defRPr>
            </a:pPr>
            <a:r>
              <a:t>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0" y="1371600"/>
            <a:ext cx="5074920" cy="4389120"/>
          </a:xfrm>
          <a:prstGeom prst="roundRect">
            <a:avLst/>
          </a:prstGeom>
          <a:solidFill>
            <a:srgbClr val="F8F8F8"/>
          </a:solidFill>
          <a:ln>
            <a:solidFill>
              <a:srgbClr val="BEB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583680" y="1508760"/>
            <a:ext cx="3657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latin typeface="Arial"/>
              </a:defRPr>
            </a:pPr>
            <a:r>
              <a:t>B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5989320"/>
            <a:ext cx="10332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i="1">
                <a:latin typeface="Arial"/>
              </a:defRPr>
            </a:pPr>
            <a:r>
              <a:t>Montre l’image A ou l’image B, puis explique ton choix.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8C6EAA00-0E42-F3D8-398E-3ED32A2B88D7}"/>
              </a:ext>
            </a:extLst>
          </p:cNvPr>
          <p:cNvSpPr/>
          <p:nvPr/>
        </p:nvSpPr>
        <p:spPr>
          <a:xfrm>
            <a:off x="429768" y="1243583"/>
            <a:ext cx="5586984" cy="4645152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PF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7BDA3CC7-B894-187A-A703-32EDF469BA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7320" y="1691640"/>
            <a:ext cx="3812802" cy="4034877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D16BF94-7A62-2EE0-EFFA-62D5E40F99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4264" y="1442753"/>
            <a:ext cx="4047991" cy="42837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6984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b="1">
                <a:latin typeface="Arial"/>
              </a:defRPr>
            </a:pPr>
            <a:r>
              <a:t>2. Qu’est-ce qui peut faire partie de mes racines ?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85800" y="1371600"/>
            <a:ext cx="5074920" cy="4389120"/>
          </a:xfrm>
          <a:prstGeom prst="roundRect">
            <a:avLst/>
          </a:prstGeom>
          <a:solidFill>
            <a:srgbClr val="F8F8F8"/>
          </a:solidFill>
          <a:ln>
            <a:solidFill>
              <a:srgbClr val="BEB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68680" y="1508760"/>
            <a:ext cx="3657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latin typeface="Arial"/>
              </a:defRPr>
            </a:pPr>
            <a:r>
              <a:t>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0" y="1371600"/>
            <a:ext cx="5074920" cy="4389120"/>
          </a:xfrm>
          <a:prstGeom prst="roundRect">
            <a:avLst/>
          </a:prstGeom>
          <a:solidFill>
            <a:srgbClr val="F8F8F8"/>
          </a:solidFill>
          <a:ln>
            <a:solidFill>
              <a:srgbClr val="BEB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583680" y="1508760"/>
            <a:ext cx="3657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latin typeface="Arial"/>
              </a:defRPr>
            </a:pPr>
            <a:r>
              <a:t>B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5989320"/>
            <a:ext cx="10332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i="1">
                <a:latin typeface="Arial"/>
              </a:defRPr>
            </a:pPr>
            <a:r>
              <a:t>Montre l’image A ou l’image B, puis explique ton choix.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998C1F9-E045-BFE6-8F87-5D92482A59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3114" y="1803152"/>
            <a:ext cx="3480296" cy="348029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2668F4C-9E3E-6305-009F-E15AF78E10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5334" y="1555537"/>
            <a:ext cx="3311271" cy="4021245"/>
          </a:xfrm>
          <a:prstGeom prst="rect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66D2015-F09C-D86F-5EAA-5BBA120EA6EE}"/>
              </a:ext>
            </a:extLst>
          </p:cNvPr>
          <p:cNvSpPr/>
          <p:nvPr/>
        </p:nvSpPr>
        <p:spPr>
          <a:xfrm>
            <a:off x="6089904" y="1261872"/>
            <a:ext cx="5586984" cy="4645152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PF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6984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b="1">
                <a:latin typeface="Arial"/>
              </a:defRPr>
            </a:pPr>
            <a:r>
              <a:t>3. Où vont les branches de l’Arbre de vie ?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85800" y="1371600"/>
            <a:ext cx="5074920" cy="4389120"/>
          </a:xfrm>
          <a:prstGeom prst="roundRect">
            <a:avLst/>
          </a:prstGeom>
          <a:solidFill>
            <a:srgbClr val="F8F8F8"/>
          </a:solidFill>
          <a:ln>
            <a:solidFill>
              <a:srgbClr val="BEB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68680" y="1508760"/>
            <a:ext cx="3657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latin typeface="Arial"/>
              </a:defRPr>
            </a:pPr>
            <a:r>
              <a:t>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0" y="1371600"/>
            <a:ext cx="5074920" cy="4389120"/>
          </a:xfrm>
          <a:prstGeom prst="roundRect">
            <a:avLst/>
          </a:prstGeom>
          <a:solidFill>
            <a:srgbClr val="F8F8F8"/>
          </a:solidFill>
          <a:ln>
            <a:solidFill>
              <a:srgbClr val="BEB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583680" y="1508760"/>
            <a:ext cx="3657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latin typeface="Arial"/>
              </a:defRPr>
            </a:pPr>
            <a:r>
              <a:t>B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5989320"/>
            <a:ext cx="10332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i="1">
                <a:latin typeface="Arial"/>
              </a:defRPr>
            </a:pPr>
            <a:r>
              <a:t>Montre l’image A ou l’image B, puis explique ton choix.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001FD77-01DA-1F21-86A3-0FFAA664ED31}"/>
              </a:ext>
            </a:extLst>
          </p:cNvPr>
          <p:cNvSpPr/>
          <p:nvPr/>
        </p:nvSpPr>
        <p:spPr>
          <a:xfrm>
            <a:off x="6089904" y="1261872"/>
            <a:ext cx="5586984" cy="4645152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PF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EED85A-A679-0EBE-A12D-1B19A72725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3940" y="1691640"/>
            <a:ext cx="2938639" cy="3640053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DCB3486-90A2-C708-628E-0729885EF1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8860" y="1874520"/>
            <a:ext cx="4373880" cy="36390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6984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b="1">
                <a:latin typeface="Arial"/>
              </a:defRPr>
            </a:pPr>
            <a:r>
              <a:t>4. Quand je me sens solide et que je connais ma valeur, que puis-je faire ?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85800" y="1371600"/>
            <a:ext cx="5074920" cy="4389120"/>
          </a:xfrm>
          <a:prstGeom prst="roundRect">
            <a:avLst/>
          </a:prstGeom>
          <a:solidFill>
            <a:srgbClr val="F8F8F8"/>
          </a:solidFill>
          <a:ln>
            <a:solidFill>
              <a:srgbClr val="BEB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68680" y="1508760"/>
            <a:ext cx="3657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latin typeface="Arial"/>
              </a:defRPr>
            </a:pPr>
            <a:r>
              <a:t>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0" y="1371600"/>
            <a:ext cx="5074920" cy="4389120"/>
          </a:xfrm>
          <a:prstGeom prst="roundRect">
            <a:avLst/>
          </a:prstGeom>
          <a:solidFill>
            <a:srgbClr val="F8F8F8"/>
          </a:solidFill>
          <a:ln>
            <a:solidFill>
              <a:srgbClr val="BEB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583680" y="1508760"/>
            <a:ext cx="3657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latin typeface="Arial"/>
              </a:defRPr>
            </a:pPr>
            <a:r>
              <a:t>B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5989320"/>
            <a:ext cx="10332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i="1">
                <a:latin typeface="Arial"/>
              </a:defRPr>
            </a:pPr>
            <a:r>
              <a:t>Montre l’image A ou l’image B, puis explique ton choix.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23CCE79-C3E2-3BAD-C83B-2901876920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9520" y="1846347"/>
            <a:ext cx="2938639" cy="364005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4535078-C235-9C58-2F53-D5EDBA55F6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9359" y="1846347"/>
            <a:ext cx="4373880" cy="3639068"/>
          </a:xfrm>
          <a:prstGeom prst="rect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F2251D1-BEE6-1FBE-7098-5311C855B55D}"/>
              </a:ext>
            </a:extLst>
          </p:cNvPr>
          <p:cNvSpPr/>
          <p:nvPr/>
        </p:nvSpPr>
        <p:spPr>
          <a:xfrm>
            <a:off x="402336" y="1243584"/>
            <a:ext cx="5586984" cy="4645152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PF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176</Words>
  <Application>Microsoft Macintosh PowerPoint</Application>
  <PresentationFormat>Grand écran</PresentationFormat>
  <Paragraphs>24</Paragraphs>
  <Slides>5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9" baseType="lpstr">
      <vt:lpstr>Aptos</vt:lpstr>
      <vt:lpstr>Arial</vt:lpstr>
      <vt:lpstr>Calibri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audrey Tamarii</cp:lastModifiedBy>
  <cp:revision>10</cp:revision>
  <dcterms:created xsi:type="dcterms:W3CDTF">2013-01-27T09:14:16Z</dcterms:created>
  <dcterms:modified xsi:type="dcterms:W3CDTF">2026-09-20T10:09:51Z</dcterms:modified>
  <cp:category/>
</cp:coreProperties>
</file>