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24" r:id="rId2"/>
  </p:sldIdLst>
  <p:sldSz cx="12192000" cy="6858000"/>
  <p:notesSz cx="6858000" cy="9144000"/>
  <p:defaultTextStyle>
    <a:defPPr>
      <a:defRPr lang="fr-PF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66"/>
    <p:restoredTop sz="94675"/>
  </p:normalViewPr>
  <p:slideViewPr>
    <p:cSldViewPr snapToGrid="0">
      <p:cViewPr varScale="1">
        <p:scale>
          <a:sx n="114" d="100"/>
          <a:sy n="114" d="100"/>
        </p:scale>
        <p:origin x="9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34E082-DAF2-A4A7-0C94-2C951D2FF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7F4BB02-37AF-D9CF-8BF3-2D1B05B3E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PF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FAABAE-4926-6E12-90C6-AA2B67E1D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F5BC-797A-6746-9499-E4A090CBD62E}" type="datetimeFigureOut">
              <a:rPr lang="fr-PF" smtClean="0"/>
              <a:t>19/09/2026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8A534B-6EA0-B8A0-0810-B8A9CC332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2E6301-CB57-6402-B1D5-A22641A7E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1DE6B-B05D-7E47-8CA4-9F3C342D8F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1896476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E8D81F-AE49-1946-EE66-2CEBC76F5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65366C-D67B-A0E4-BB18-5A9D86F28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C8ABB6-F815-48AD-CE58-674969FAC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F5BC-797A-6746-9499-E4A090CBD62E}" type="datetimeFigureOut">
              <a:rPr lang="fr-PF" smtClean="0"/>
              <a:t>19/09/2026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1E9811-EE89-B387-3A10-2F2CC2F0A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FCA618-215A-236C-2984-CCB6EF0BC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1DE6B-B05D-7E47-8CA4-9F3C342D8F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522840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C19017-8A2A-6253-29F1-6A210FD39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BDD17-D452-2E34-E77E-04A30D8F7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F4BFE8-A493-C1AB-E435-C11F1D74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F5BC-797A-6746-9499-E4A090CBD62E}" type="datetimeFigureOut">
              <a:rPr lang="fr-PF" smtClean="0"/>
              <a:t>19/09/2026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B0AF67-CF5D-9539-BA70-8F37E7C47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84B9D7-7BD6-22E5-580E-9413A733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1DE6B-B05D-7E47-8CA4-9F3C342D8F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325119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88A2F3-33F4-2A14-EAF5-DD1049B88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A9A03B-51D2-852C-BE5A-A9E93B8C76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5CCDE02-C865-02E3-B5CF-C119156269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DA856FE-9820-D846-126E-D0741E8B7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F5BC-797A-6746-9499-E4A090CBD62E}" type="datetimeFigureOut">
              <a:rPr lang="fr-PF" smtClean="0"/>
              <a:t>19/09/2026</a:t>
            </a:fld>
            <a:endParaRPr lang="fr-PF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275C1DB-0BD5-0FB1-3E3E-A1FDE8893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C155740-529F-F8BF-8610-A67AEF2B3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1DE6B-B05D-7E47-8CA4-9F3C342D8F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486356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0FFECD-0996-0574-D99D-5EDBE347A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C928B3-FC08-EE94-DE58-A92C63DF0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5A7C3AB-BDAD-69BB-5D95-AC94346AEB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ADD890F-542E-1D39-3617-894797B032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E685756-171C-6C73-C2C0-033799C65C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B6139C7-98D6-6A2A-0DCB-6B5E3119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F5BC-797A-6746-9499-E4A090CBD62E}" type="datetimeFigureOut">
              <a:rPr lang="fr-PF" smtClean="0"/>
              <a:t>19/09/2026</a:t>
            </a:fld>
            <a:endParaRPr lang="fr-PF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730AEEC-37F3-086D-2EC1-DBEF4B685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8576098-8E07-132A-C0E4-A0031ADB9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1DE6B-B05D-7E47-8CA4-9F3C342D8F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1979408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F75E7F-655D-D510-9744-50D0C4924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6F030B1-1CB5-F034-D174-1A4F0B1E2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F5BC-797A-6746-9499-E4A090CBD62E}" type="datetimeFigureOut">
              <a:rPr lang="fr-PF" smtClean="0"/>
              <a:t>19/09/2026</a:t>
            </a:fld>
            <a:endParaRPr lang="fr-PF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D751F7-12D8-AEB7-3BD0-7F466BD3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69CBC90-8882-787A-DD02-C048F462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1DE6B-B05D-7E47-8CA4-9F3C342D8F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2188268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CB66628-CCEA-D301-78FD-3E7ABDF30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F5BC-797A-6746-9499-E4A090CBD62E}" type="datetimeFigureOut">
              <a:rPr lang="fr-PF" smtClean="0"/>
              <a:t>19/09/2026</a:t>
            </a:fld>
            <a:endParaRPr lang="fr-PF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51C5E76-5626-C87C-3FBB-84B3A5EE3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0395DF-D4DD-DA39-66B4-DF169B920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1DE6B-B05D-7E47-8CA4-9F3C342D8F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1897142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8BF62D-8FF3-04B2-EA22-1F5547E4D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BD0EC9-9F5B-6B3F-BD81-B868E594D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8AB9F7-C5A1-6EB5-5632-265245D33C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341CFBA-CC37-A8C7-8B9A-7D7B65B3B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F5BC-797A-6746-9499-E4A090CBD62E}" type="datetimeFigureOut">
              <a:rPr lang="fr-PF" smtClean="0"/>
              <a:t>19/09/2026</a:t>
            </a:fld>
            <a:endParaRPr lang="fr-PF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67AF401-F83F-4352-1DF5-D58E1A9B9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0C4718A-8329-3E75-2C5C-84AB62F4D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1DE6B-B05D-7E47-8CA4-9F3C342D8F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4289303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147154-4B9D-B19B-0BDB-78B79892B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608F228-A5BD-AC8D-31EB-0D97421557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PF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788DF84-D025-20AE-7710-304BC22F6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93D65BF-33C1-BC94-912B-981CB6636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F5BC-797A-6746-9499-E4A090CBD62E}" type="datetimeFigureOut">
              <a:rPr lang="fr-PF" smtClean="0"/>
              <a:t>19/09/2026</a:t>
            </a:fld>
            <a:endParaRPr lang="fr-PF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BDA0414-24C5-D892-6A1D-2FDB9D41B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EB1F50-00F4-34E9-DC84-3D073F8DF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1DE6B-B05D-7E47-8CA4-9F3C342D8F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450005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B17F4F-74F7-5D47-0980-D4AEF47BC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84BCE20-CAFC-0786-D50C-24ABCA4B05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59E995-C04F-61E8-70EE-0C9493C56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F5BC-797A-6746-9499-E4A090CBD62E}" type="datetimeFigureOut">
              <a:rPr lang="fr-PF" smtClean="0"/>
              <a:t>19/09/2026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252A2E-B262-41DF-5C47-C8DB4BF46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E0A7DA-BB27-94B9-6882-86A119E19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1DE6B-B05D-7E47-8CA4-9F3C342D8F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3295458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F4E1BA-43E0-7590-391E-A4049D3E74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09A5F38-B685-2E99-A216-CEA0D22B41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A8CCAF-F594-D441-F3C5-B177F3B99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F5BC-797A-6746-9499-E4A090CBD62E}" type="datetimeFigureOut">
              <a:rPr lang="fr-PF" smtClean="0"/>
              <a:t>19/09/2026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FE6186-521D-97D7-9C2A-33550E81A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519296-D5AC-929C-324F-12C353B35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1DE6B-B05D-7E47-8CA4-9F3C342D8F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1346763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E8404BE-F4E6-2D53-2F03-106FD8AAC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3D54DC2-B3E4-2F1C-BFF5-5E6A405812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16E632-078B-1A64-201D-C438C531D8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76F5BC-797A-6746-9499-E4A090CBD62E}" type="datetimeFigureOut">
              <a:rPr lang="fr-PF" smtClean="0"/>
              <a:t>19/09/2026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CE2161-D87E-8403-16D6-9E1E23AF34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3F7ABA-F0E0-7EE7-49A6-BE854D4E41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E1DE6B-B05D-7E47-8CA4-9F3C342D8F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4199590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PF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CF13D4F-41C2-6C74-6DE1-AFC5AD24E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09" y="2212189"/>
            <a:ext cx="3869705" cy="216011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244D4E-6C22-3D11-D2BF-7F0C2624D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777" y="1785529"/>
            <a:ext cx="2031172" cy="258306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772BF9-8BE2-A664-AE22-C5D466BCB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1212" y="2212189"/>
            <a:ext cx="3832926" cy="21564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0DB856D-77F8-8AE5-30A8-18131D490347}"/>
              </a:ext>
            </a:extLst>
          </p:cNvPr>
          <p:cNvSpPr txBox="1"/>
          <p:nvPr/>
        </p:nvSpPr>
        <p:spPr>
          <a:xfrm>
            <a:off x="267809" y="4581919"/>
            <a:ext cx="3869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PF" sz="1800" dirty="0"/>
              <a:t>JE SUIS PRÉCIEUX</a:t>
            </a:r>
          </a:p>
          <a:p>
            <a:r>
              <a:rPr lang="fr-PF" sz="1800" dirty="0"/>
              <a:t>          Je connais ma valeur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8288C18-93BC-50BF-EB90-9037A377C9EC}"/>
              </a:ext>
            </a:extLst>
          </p:cNvPr>
          <p:cNvSpPr txBox="1"/>
          <p:nvPr/>
        </p:nvSpPr>
        <p:spPr>
          <a:xfrm>
            <a:off x="4742935" y="4581919"/>
            <a:ext cx="29068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PF" sz="1800" dirty="0"/>
              <a:t>JE M’ACCEPTE</a:t>
            </a:r>
          </a:p>
          <a:p>
            <a:r>
              <a:rPr lang="fr-PF" sz="1800" dirty="0"/>
              <a:t>       Je peux être moi-même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C28AA0-FC1A-7AF5-E358-836C59A68C0E}"/>
              </a:ext>
            </a:extLst>
          </p:cNvPr>
          <p:cNvSpPr txBox="1"/>
          <p:nvPr/>
        </p:nvSpPr>
        <p:spPr>
          <a:xfrm>
            <a:off x="7971213" y="4581918"/>
            <a:ext cx="3832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PF" sz="1800" dirty="0"/>
              <a:t>JE SUIS SOLIDE</a:t>
            </a:r>
          </a:p>
          <a:p>
            <a:r>
              <a:rPr lang="fr-PF" sz="1800" dirty="0"/>
              <a:t>        Je peux aller vers les autres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103EAD6-0DD1-260F-1106-159583925255}"/>
              </a:ext>
            </a:extLst>
          </p:cNvPr>
          <p:cNvSpPr txBox="1"/>
          <p:nvPr/>
        </p:nvSpPr>
        <p:spPr>
          <a:xfrm>
            <a:off x="4014439" y="6032139"/>
            <a:ext cx="54194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PF" sz="1800" dirty="0"/>
              <a:t>JE M’AIME ALORS JE PEUX PRENDRE SOIN D’AUTRUI</a:t>
            </a:r>
            <a:endParaRPr lang="fr-PF" dirty="0"/>
          </a:p>
        </p:txBody>
      </p:sp>
    </p:spTree>
    <p:extLst>
      <p:ext uri="{BB962C8B-B14F-4D97-AF65-F5344CB8AC3E}">
        <p14:creationId xmlns:p14="http://schemas.microsoft.com/office/powerpoint/2010/main" val="344199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33</Words>
  <Application>Microsoft Macintosh PowerPoint</Application>
  <PresentationFormat>Grand écran</PresentationFormat>
  <Paragraphs>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audrey Tamarii</dc:creator>
  <cp:lastModifiedBy>audrey Tamarii</cp:lastModifiedBy>
  <cp:revision>5</cp:revision>
  <dcterms:created xsi:type="dcterms:W3CDTF">2026-09-15T22:43:11Z</dcterms:created>
  <dcterms:modified xsi:type="dcterms:W3CDTF">2026-09-20T10:15:52Z</dcterms:modified>
</cp:coreProperties>
</file>