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5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551"/>
  </p:normalViewPr>
  <p:slideViewPr>
    <p:cSldViewPr snapToGrid="0">
      <p:cViewPr varScale="1">
        <p:scale>
          <a:sx n="84" d="100"/>
          <a:sy n="84" d="100"/>
        </p:scale>
        <p:origin x="200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6B120-3DA1-9849-B2C9-7D279A470D12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97C3B-3F20-AE40-8269-2B68834EDF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42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Masques océaniens du Musée Quai Branly- Jacques Chirac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E97C3B-3F20-AE40-8269-2B68834EDF9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45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2D012-64EB-9891-5D8B-DE0DDCA0A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27F2AC-9E40-1F8A-BF70-16302557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DFF251-2D21-6EBC-B60D-014EE2168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151ECB-276D-0693-5D9D-1D7CFF3BB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7ED185-679E-677B-1636-2AD131C51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0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9B3020-8632-C55C-4613-C157F18E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E4AD47-22CD-2B45-E37C-5CBCF59FE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283CC7-33C2-C72B-782C-789C695AD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6A3D0-7698-39EC-7D68-C75B62F97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1085FA-06D6-8478-2164-8B9663B9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20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DD4C3-4BC3-B672-DF0F-C81E5B066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B2A69D-2310-D752-24A5-FCB434E71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771821-0BE2-4DFC-7F5E-8DFC99193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459E96-14AA-704C-A8A0-9A79F6FF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9C1821-4B84-C3B8-586C-3336162AF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9546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0A65E9-6929-A9B2-5AFC-4C918827C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2A1009-55BA-B461-5312-3B1439B68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61B3E3-6861-6EA1-5FDE-B1849ACCDD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83D032-01B6-07C8-1D79-A4ACEB93E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3465BD-37FE-B777-C906-FF4BD01B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981349-4AAE-9497-177F-41BC9D9A7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34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5AF80-6F89-517B-0312-7D4D989A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3F7B3A-E3A1-0463-0E92-4CBD68FB0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B89095-3DEE-9603-3560-4712B49EE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5FFB50D-2F2C-507A-227B-C264EE6EF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E7D517D-32DB-080B-55EA-07C07E2EC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FEC5198-EED7-A369-5E45-D6900AF7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F45DFEE-3E38-ED84-280C-FFB4C4154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7E336EE-0357-1E11-A56A-20B62FC96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11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8955FE-BC62-37C1-BACD-98C4BC7C7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473BFD-7543-27C5-A644-C0794404C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5EDB075-895A-8A68-6998-E8F8ED6DC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2938A7-60A0-34D3-8AC1-923278EE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864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676A2A-C437-C9EF-8CF2-C81623D39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BEE466-0F73-DD11-DE26-37F5C268A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0962D0-B633-0273-0BF8-5D33F70FA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516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41EF77-F285-6B3B-7B7A-DF62DC61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4EFA57-5F9D-75CE-743B-FC7BED3A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E42CD9-890E-D0A0-C216-B6C0F0C6C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21328B-01F1-E502-107B-318F92150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D3E62F-CC8B-0D4C-4787-50F7EAF1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DA71B2-F4E9-0D9C-40F7-70BB5FE0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33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72E11-7921-799E-FE12-33FF5FB0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EFDF59-480E-4549-801B-84D9FF9A5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B458BC0-78CD-7A1B-9D7D-DA84A2C26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6074CE-5D8A-8FD1-0446-51BE3FA3C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856476-13D8-C05D-4A3A-3B0ADD9D8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269068-3BE4-D912-55BD-DB1E7060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703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0500AE-EF16-8D00-063D-E3EC0BAB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48E034B-4149-F47B-2599-D15C21201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DD36FF-5C51-CE5C-24AC-8C030ED6A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1D4A1D-AC42-3C58-AA2E-F5196AD2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0B4D88-A8A0-EF86-5F62-246B96E2B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540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FEFBC0-DEA6-719B-5C5F-B0BC6B942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5F9E94-092F-A3CD-316D-9D5F2DF9D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D0FD0C-D43B-7806-3636-E5B1C242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BD7EE8-5D47-53A1-E1C3-0789D4C7D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A0B4A0-E455-3AA0-83F5-B165A8CF3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83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C2947D3-190B-977C-08DF-ACD9093C2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939191-F7B7-D8D7-2BCB-973DE8E61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C08161-E6CD-6734-991B-6D3CA2F2B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40A9BC-B2CE-894F-BA48-41D7FB3082FA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578E1C-490E-8DD7-E0F8-980E83F41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4A38BF-F90F-B839-B15F-E3B4DD877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C9F59-8982-C340-A369-A363B3D577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52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hyperlink" Target="https://www.youtube.com/watch?v=aFFPGANtu3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Edvard Munch – Le Cri – Interprétation peinte à la main | Huile sur toile  (roulée) | €162 | Whoppah">
            <a:extLst>
              <a:ext uri="{FF2B5EF4-FFF2-40B4-BE49-F238E27FC236}">
                <a16:creationId xmlns:a16="http://schemas.microsoft.com/office/drawing/2014/main" id="{7316AB6A-5C23-8946-C8DC-FE73DF1D2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7888" y="0"/>
            <a:ext cx="5356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FEC1F89-148B-108A-9EFD-EEC1B8163C54}"/>
              </a:ext>
            </a:extLst>
          </p:cNvPr>
          <p:cNvSpPr txBox="1"/>
          <p:nvPr/>
        </p:nvSpPr>
        <p:spPr>
          <a:xfrm>
            <a:off x="9000607" y="5103674"/>
            <a:ext cx="25022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Edvard Munch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Cri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1893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Tempera et pastel </a:t>
            </a:r>
          </a:p>
          <a:p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carton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Musée national, Oslo</a:t>
            </a:r>
          </a:p>
        </p:txBody>
      </p:sp>
    </p:spTree>
    <p:extLst>
      <p:ext uri="{BB962C8B-B14F-4D97-AF65-F5344CB8AC3E}">
        <p14:creationId xmlns:p14="http://schemas.microsoft.com/office/powerpoint/2010/main" val="3697457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1683F-B190-440C-5855-2D6150FD2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 Femme qui pleure (Picasso) — Wikipédia">
            <a:extLst>
              <a:ext uri="{FF2B5EF4-FFF2-40B4-BE49-F238E27FC236}">
                <a16:creationId xmlns:a16="http://schemas.microsoft.com/office/drawing/2014/main" id="{ABB090F4-E0CF-4FB0-8315-3C6160A15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013" y="0"/>
            <a:ext cx="5641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1105787-B9CB-56C9-A797-1029F3E30181}"/>
              </a:ext>
            </a:extLst>
          </p:cNvPr>
          <p:cNvSpPr txBox="1"/>
          <p:nvPr/>
        </p:nvSpPr>
        <p:spPr>
          <a:xfrm>
            <a:off x="9065419" y="5380672"/>
            <a:ext cx="26074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Pablo Picasso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Femme qui pleure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1937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Huile sur toile</a:t>
            </a:r>
            <a:b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Tate, Londres</a:t>
            </a:r>
          </a:p>
        </p:txBody>
      </p:sp>
    </p:spTree>
    <p:extLst>
      <p:ext uri="{BB962C8B-B14F-4D97-AF65-F5344CB8AC3E}">
        <p14:creationId xmlns:p14="http://schemas.microsoft.com/office/powerpoint/2010/main" val="310473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0400-E7F6-8ABB-5EC4-402AA5673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43B4002-150B-8A76-AEBD-F33895824201}"/>
              </a:ext>
            </a:extLst>
          </p:cNvPr>
          <p:cNvSpPr txBox="1"/>
          <p:nvPr/>
        </p:nvSpPr>
        <p:spPr>
          <a:xfrm>
            <a:off x="3045619" y="6087290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Leia Chang Soi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</a:t>
            </a:r>
            <a:r>
              <a:rPr lang="fr-FR" sz="1800" i="1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 hope’ara’a no Hina</a:t>
            </a:r>
            <a:r>
              <a:rPr lang="fr-FR" i="1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800" i="1" dirty="0">
                <a:solidFill>
                  <a:schemeClr val="tx1">
                    <a:lumMod val="65000"/>
                    <a:lumOff val="3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2022</a:t>
            </a:r>
            <a:br>
              <a:rPr lang="fr-FR" sz="1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Court métrage d’animation Polynésie française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Athelas Regular"/>
              <a:cs typeface="Athelas Regular"/>
            </a:endParaRPr>
          </a:p>
        </p:txBody>
      </p:sp>
      <p:pic>
        <p:nvPicPr>
          <p:cNvPr id="2" name="Te hope'ara'a no Hina.mp4">
            <a:hlinkClick r:id="" action="ppaction://media"/>
            <a:extLst>
              <a:ext uri="{FF2B5EF4-FFF2-40B4-BE49-F238E27FC236}">
                <a16:creationId xmlns:a16="http://schemas.microsoft.com/office/drawing/2014/main" id="{9C6BE990-2DCF-FAE6-4414-4E87FCD155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020" y="65109"/>
            <a:ext cx="10706100" cy="602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5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1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895A0EBE-45AB-2769-7684-852B8C9FC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2707C8-2A65-D185-EAFF-ED3C7CCB0017}"/>
              </a:ext>
            </a:extLst>
          </p:cNvPr>
          <p:cNvSpPr txBox="1"/>
          <p:nvPr/>
        </p:nvSpPr>
        <p:spPr>
          <a:xfrm>
            <a:off x="8534400" y="5934670"/>
            <a:ext cx="3035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Masque océanien 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du Musée Quai Branly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Jacques Chirac</a:t>
            </a:r>
          </a:p>
        </p:txBody>
      </p:sp>
    </p:spTree>
    <p:extLst>
      <p:ext uri="{BB962C8B-B14F-4D97-AF65-F5344CB8AC3E}">
        <p14:creationId xmlns:p14="http://schemas.microsoft.com/office/powerpoint/2010/main" val="18806717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67</Words>
  <Application>Microsoft Macintosh PowerPoint</Application>
  <PresentationFormat>Grand écran</PresentationFormat>
  <Paragraphs>9</Paragraphs>
  <Slides>4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Athelas Regular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TIARENUI BECQUET</dc:creator>
  <cp:lastModifiedBy>TIARENUI BECQUET</cp:lastModifiedBy>
  <cp:revision>6</cp:revision>
  <dcterms:created xsi:type="dcterms:W3CDTF">2026-09-16T00:30:20Z</dcterms:created>
  <dcterms:modified xsi:type="dcterms:W3CDTF">2026-09-16T01:21:23Z</dcterms:modified>
</cp:coreProperties>
</file>