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1"/>
  </p:normalViewPr>
  <p:slideViewPr>
    <p:cSldViewPr snapToGrid="0">
      <p:cViewPr varScale="1">
        <p:scale>
          <a:sx n="90" d="100"/>
          <a:sy n="90" d="100"/>
        </p:scale>
        <p:origin x="232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5DC169-9691-A4B1-6AF5-F90539C2B5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90D107B-33C7-EC6B-9CC8-7D16D02D49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DE3CE4-AB70-3FBD-07A6-BBC9D0737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46F7E7-42FD-C6A5-3E07-A29159E94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ABA260-4523-C7B7-009B-332F43418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366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904A6D-39D7-8290-8AF9-2B94CD55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9C8003-A1C4-3C19-4E53-555F31F50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9DF2F0-FF35-D552-863E-48B257DBF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B6FBED-0B74-773F-2FC0-E0831B6BE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DF7675-D58D-13AC-9E76-31DAF4E70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107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2BC4D3-DB87-59AE-3E90-7A1454009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59845-AE77-5334-79D7-8AFC34BAEE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30C0E2-43BF-8FF2-A508-829D570A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F7CDA-B757-C0E7-9DC6-E040EA249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506B1D-D798-6898-47A8-377C64285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156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529D43-22E9-C0DD-3308-3D6E9230A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38A97CA-AF0B-54FC-FC72-729A01C53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545EE5-9C20-B91A-D84D-2D8910F5F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61D4D0-E574-E58B-5289-44AE7A00D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05723B-5BE2-7D12-0076-9DC9C39D8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86ABB4-0BF2-E60F-E6C1-0F9D15FB7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974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9E12B0-B175-EA0D-69D7-565DF1B8C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D47C6D-F7F3-9627-4AAE-F359141A6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A5C965A-73FC-6ED7-425A-BC207D90B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0C1686-2E0E-8DBE-D13D-7CA2F66C4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3DBBC4-DD7C-0D83-FF46-4EA66A947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7F2F31B-2DE3-E58E-1EF7-E3DBE84A4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5FF4D17-E071-A7BC-7831-3507E466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D0DB840-11C1-2380-33F7-798D1B71E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2627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4B1D30-2DA5-43F4-6DE5-ACB173D46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A94F385-942A-445A-9A3F-BD8A070E6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414905E-0784-9D27-0750-E12128BB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122AA5-5A8F-439F-619E-9234DE78D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484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F5375C5-8415-3042-9C78-8720D7348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47CAD8E-54C0-F0D6-C3B8-B86E100C2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3FE8AB-8164-805D-1419-B2011415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162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3581C6-FC3A-B1C3-3E58-FE394E424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425E5C-A957-CDB0-AD00-928AD87A5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2D2034-C113-D1FA-D621-0F477BA64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B8AA7D-4EF3-680D-B613-21E921048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A5189F-529F-2BB8-E022-F8615EA48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2904A7A-1137-99AE-E4EE-E817B6F98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45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328504-7E90-8FB6-7E2F-81A9E52CA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DB94238-4534-E3CF-C69B-520A97AD04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641BFD-BCFD-D886-BCE8-12A003231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1C78976-AB7B-78AB-4261-8B6A8F0F6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3F348BD-1B61-BED8-F935-966015F36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F0F091F-BC3F-A1EA-CF14-EF423B4FC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7496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C446EF-5EC4-9382-9B8F-DE21C7CCB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7F761E2-5F39-CEE8-A1EF-714EEAB88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118696-3ED3-55A9-007D-EB100229D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4F0598-1379-7A26-84F5-910D0804B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423CC2-DE73-72E9-FA9A-2A1BC51DC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6101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44783A2-9663-E49B-59FC-6811FD6B52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7FB4745-FCFC-E0F8-8CFE-CAC8E5D2F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5A1559-82AA-2E6E-F922-058C206C2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F9B5D3-83D2-4F38-A544-B2EA2C354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2318EB3-CFFB-F834-CB88-1DB0CDF8B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07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C48E5A3-D668-B5DF-7853-0AAC7905F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519269-6C77-4B11-125D-DC324A96E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0B5F3B-D999-E4F4-1333-36E32EFCB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E2FEF0-EE18-E243-AB11-08CAD300A99C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61BAFA-B8B9-14A2-2569-3629BB08C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493EC0-910D-F8E1-030A-63FD8F2E6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C7CE6B-F9AB-BB40-850A-FA92C40F25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62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lobolus - Shadowland Flower.mp4">
            <a:hlinkClick r:id="" action="ppaction://media"/>
            <a:extLst>
              <a:ext uri="{FF2B5EF4-FFF2-40B4-BE49-F238E27FC236}">
                <a16:creationId xmlns:a16="http://schemas.microsoft.com/office/drawing/2014/main" id="{D21AA385-5FEB-A7B5-6E5E-EC848D0B85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3100" y="381000"/>
            <a:ext cx="10845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07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385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Grand écran</PresentationFormat>
  <Paragraphs>0</Paragraphs>
  <Slides>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TIARENUI BECQUET</dc:creator>
  <cp:lastModifiedBy>TIARENUI BECQUET</cp:lastModifiedBy>
  <cp:revision>4</cp:revision>
  <dcterms:created xsi:type="dcterms:W3CDTF">2026-09-15T22:48:43Z</dcterms:created>
  <dcterms:modified xsi:type="dcterms:W3CDTF">2026-09-16T01:22:05Z</dcterms:modified>
</cp:coreProperties>
</file>