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3" r:id="rId2"/>
    <p:sldId id="264" r:id="rId3"/>
    <p:sldId id="267" r:id="rId4"/>
    <p:sldId id="266" r:id="rId5"/>
    <p:sldId id="268" r:id="rId6"/>
    <p:sldId id="265" r:id="rId7"/>
  </p:sldIdLst>
  <p:sldSz cx="12192000" cy="6858000"/>
  <p:notesSz cx="6858000" cy="9144000"/>
  <p:defaultTextStyle>
    <a:defPPr>
      <a:defRPr lang="fr-PF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E3DE"/>
    <a:srgbClr val="8F8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5"/>
    <p:restoredTop sz="95673"/>
  </p:normalViewPr>
  <p:slideViewPr>
    <p:cSldViewPr snapToGrid="0">
      <p:cViewPr varScale="1">
        <p:scale>
          <a:sx n="103" d="100"/>
          <a:sy n="103" d="100"/>
        </p:scale>
        <p:origin x="127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PF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0C0F7-B9E1-6E41-A1DF-BA159F270155}" type="datetimeFigureOut">
              <a:rPr lang="fr-PF" smtClean="0"/>
              <a:t>9/19/26</a:t>
            </a:fld>
            <a:endParaRPr lang="fr-PF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PF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PF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B9CE6-A100-9049-87FC-AEB99C13A88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870753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PF" dirty="0"/>
              <a:t>Source: LETTRINE CELTE (2021), Muriel RUC 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F314E-B918-B942-BB29-BF74B6448278}" type="slidenum">
              <a:rPr lang="fr-PF" smtClean="0"/>
              <a:t>1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11367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PF" dirty="0"/>
              <a:t>Source: LE « A » (2020), Muriel RUC 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7F314E-B918-B942-BB29-BF74B6448278}" type="slidenum">
              <a:rPr lang="fr-PF" smtClean="0"/>
              <a:t>2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442625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Jessica </a:t>
            </a:r>
            <a:r>
              <a:rPr lang="fr-FR" dirty="0" err="1"/>
              <a:t>Hische</a:t>
            </a:r>
            <a:r>
              <a:rPr lang="fr-FR" dirty="0"/>
              <a:t>, </a:t>
            </a:r>
            <a:r>
              <a:rPr lang="fr-FR" i="1" dirty="0"/>
              <a:t>Daily Drop Cap</a:t>
            </a:r>
            <a:r>
              <a:rPr lang="fr-FR" dirty="0"/>
              <a:t>, 2009-2011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B9CE6-A100-9049-87FC-AEB99C13A88C}" type="slidenum">
              <a:rPr lang="fr-PF" smtClean="0"/>
              <a:t>3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799244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Květa</a:t>
            </a:r>
            <a:r>
              <a:rPr lang="fr-FR" dirty="0"/>
              <a:t> </a:t>
            </a:r>
            <a:r>
              <a:rPr lang="fr-FR" dirty="0" err="1"/>
              <a:t>Pacovská</a:t>
            </a:r>
            <a:r>
              <a:rPr lang="fr-FR" dirty="0"/>
              <a:t>, </a:t>
            </a:r>
            <a:r>
              <a:rPr lang="fr-FR" i="1" dirty="0"/>
              <a:t>Alphabet</a:t>
            </a:r>
            <a:r>
              <a:rPr lang="fr-FR" dirty="0"/>
              <a:t>, 1992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B9CE6-A100-9049-87FC-AEB99C13A88C}" type="slidenum">
              <a:rPr lang="fr-PF" smtClean="0"/>
              <a:t>4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187001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Amanda </a:t>
            </a:r>
            <a:r>
              <a:rPr lang="fr-FR" dirty="0" err="1"/>
              <a:t>Surveski</a:t>
            </a:r>
            <a:r>
              <a:rPr lang="fr-FR" dirty="0"/>
              <a:t>, Bird Drop Cap Alphabet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B9CE6-A100-9049-87FC-AEB99C13A88C}" type="slidenum">
              <a:rPr lang="fr-PF" smtClean="0"/>
              <a:t>5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436490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Sabeena</a:t>
            </a:r>
            <a:r>
              <a:rPr lang="fr-FR" dirty="0"/>
              <a:t> Karnik, série de lettres en papier, années 2010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3B9CE6-A100-9049-87FC-AEB99C13A88C}" type="slidenum">
              <a:rPr lang="fr-PF" smtClean="0"/>
              <a:t>6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503325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3816F0-39AC-16E4-5BAD-B48CCC137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62ED1F2-9E10-9BD5-08BD-63DF13DEF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E8DB9D-DCF6-5B31-7710-4923A6D36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241D47-D00D-FD73-FB6F-07B089D16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282A24-5E4C-F243-64E0-203396C30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58185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30727F-FECF-D32D-BA24-155BFEFC8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B198F4-A974-224F-A10E-D3AF22B8B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1E4F08-DDDA-EEFA-9E3C-CF0CE0A28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C0B058-7DA6-8EF3-BB0D-8EDE1B411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7F711F-6D6C-C268-C10B-805D59168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92359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AD7B8-3EF7-1FBF-B996-4CECA29E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A0DCE9-B6BB-7799-F4B9-C981EA087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E45C49-4D54-FEDE-72D6-9611B57BE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5AE816-23DC-2E34-C048-3E9795657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63C86-0537-071E-C4D4-FFBB55D9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53015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99EA65-5CAF-1B58-FF5F-4B442F4F5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A695A4-A443-DFFD-D7FF-2B69235B90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E101F6-657E-1900-3E33-2A340C939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ACABF3-54AA-2101-1E86-D6CF6516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27D9F0-B470-6FF0-6736-E5FBAFF44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DC1ECA-1F64-F636-E087-4D5A8B1F8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399625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092EE9-71F9-57A1-CED5-530734A6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A27BFF-7F00-82E1-200A-D84463CBE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402E48-F5E5-FB97-FF05-8A5248A09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C14DB31-3203-44D1-DFBA-87FF948584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CBD2E07-16CF-102D-8BCB-D7F89F4C9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B9D7878-DF9D-7785-9240-9C797D979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E8217C8-FEB3-634D-48C2-6C9B967B8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0D6DADC-E72B-AE5F-1216-C2DE3DA3A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8814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A3C2A9-4EBD-9E6B-9127-9BEC85CFA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990B976-04FE-EDA2-E1D8-15CF1154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0A823EF-4158-301E-31D8-145BC3086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AE26E7-30FF-7F76-3E7F-D507AC072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745818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E51BDB-88EB-83A4-FFF2-EC5838A34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891319-11F5-4CC8-DE50-B49DE8616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848B49-D0BE-7A55-92F0-65F7F0BC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019261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CB14A-AFDE-97A6-6C61-1414C2E98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A7B554-A5D3-B7CF-5D1E-B10532C72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5A75472-FCBD-6764-7177-A4C3547F1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699B42-D27F-777C-F62A-E3060C27E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EF64C3C-4929-51D8-EDC3-F730266F1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236772-4445-5777-BDED-84A59BE71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70576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427D3-46C0-FB3F-9BBB-06FCECDD4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8EDB4F0-787B-5459-ECBF-F9B1743DB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PF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39840D-9B61-3376-E4B1-22B258DBA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1C50C2-A40F-753A-8DEE-25578BF8F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6B7FCF-3C6B-B2FA-F7BC-B260BEA8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8CC26A-312D-F96F-51EF-66D36616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418918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BFA96-6E7A-70EC-56C1-BB67591CF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E615DB-7C6C-6BC1-3F90-936D216E5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FA2B44-C05E-8CD5-9BC3-E0A1CAF6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9243AA-AF51-F6DA-E13A-529634D10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4295C6-04F9-0386-FE86-5A3637C5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67335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6ED9C86-7973-953C-B175-8A2019016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09ECAA4-3941-955C-9A49-7AEE67589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42B4E7-C6A9-0310-12CF-D47E0F590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BC6D54-88F7-65C8-E666-C13415E7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A41EF5-A961-BA5A-F9D1-CFAEB9BAC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77315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B9205C4-E28C-614B-8888-9CE9FE03D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PF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54A5B8-4578-3A68-0DF4-3A9387139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5A5268-F51F-86B9-25A6-C1C26854B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1B22-3853-A44C-84C4-8A70496E8248}" type="datetimeFigureOut">
              <a:rPr lang="fr-PF" smtClean="0"/>
              <a:t>9/19/26</a:t>
            </a:fld>
            <a:endParaRPr lang="fr-PF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816A99-9F85-63AB-73AC-8EFFAB39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PF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F31DF3-3ED9-9706-0C44-84AB55BE1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88C1C-C89A-6041-AF4F-00CEF092D96C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311558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PF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2967AD-6904-543A-4F25-DA5EF36A0330}"/>
              </a:ext>
            </a:extLst>
          </p:cNvPr>
          <p:cNvSpPr txBox="1"/>
          <p:nvPr/>
        </p:nvSpPr>
        <p:spPr>
          <a:xfrm>
            <a:off x="1503485" y="5934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PF"/>
          </a:p>
        </p:txBody>
      </p:sp>
      <p:pic>
        <p:nvPicPr>
          <p:cNvPr id="5" name="Image 4" descr="Une image contenant dessin, Dessin d’enfant, illustration, croquis&#10;&#10;Description générée automatiquement">
            <a:extLst>
              <a:ext uri="{FF2B5EF4-FFF2-40B4-BE49-F238E27FC236}">
                <a16:creationId xmlns:a16="http://schemas.microsoft.com/office/drawing/2014/main" id="{2B76558D-6794-CE2F-F2FA-E62578D8E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827" y="59256"/>
            <a:ext cx="8944688" cy="673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0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oiseau, dessin, croquis, plume&#10;&#10;Description générée automatiquement">
            <a:extLst>
              <a:ext uri="{FF2B5EF4-FFF2-40B4-BE49-F238E27FC236}">
                <a16:creationId xmlns:a16="http://schemas.microsoft.com/office/drawing/2014/main" id="{86AB432F-8FFA-06EB-9620-DDFEF8D59D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11" b="14815"/>
          <a:stretch/>
        </p:blipFill>
        <p:spPr>
          <a:xfrm>
            <a:off x="2373405" y="0"/>
            <a:ext cx="7445190" cy="66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76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Daily Drop Cap | Communication Arts">
            <a:extLst>
              <a:ext uri="{FF2B5EF4-FFF2-40B4-BE49-F238E27FC236}">
                <a16:creationId xmlns:a16="http://schemas.microsoft.com/office/drawing/2014/main" id="{7CF616F4-1D27-CA8C-4557-F68D817C9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7" r="11022" b="56296"/>
          <a:stretch/>
        </p:blipFill>
        <p:spPr bwMode="auto">
          <a:xfrm>
            <a:off x="1273175" y="86557"/>
            <a:ext cx="9686925" cy="677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66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lphabet - Kveta Pacovska - Livres - Furet du Nord">
            <a:extLst>
              <a:ext uri="{FF2B5EF4-FFF2-40B4-BE49-F238E27FC236}">
                <a16:creationId xmlns:a16="http://schemas.microsoft.com/office/drawing/2014/main" id="{D07D7511-68C9-EC5F-F410-006F16DFE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05" y="571500"/>
            <a:ext cx="11684801" cy="585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347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ird Drop Cap Alphabet - A-Z :: Behance">
            <a:extLst>
              <a:ext uri="{FF2B5EF4-FFF2-40B4-BE49-F238E27FC236}">
                <a16:creationId xmlns:a16="http://schemas.microsoft.com/office/drawing/2014/main" id="{84F39E9A-B531-E1FC-EC97-F59EB4A4A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" r="8704"/>
          <a:stretch/>
        </p:blipFill>
        <p:spPr bwMode="auto">
          <a:xfrm>
            <a:off x="0" y="0"/>
            <a:ext cx="579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ird Drop Cap Alphabet - A-Z (1) | Images :: Behance">
            <a:extLst>
              <a:ext uri="{FF2B5EF4-FFF2-40B4-BE49-F238E27FC236}">
                <a16:creationId xmlns:a16="http://schemas.microsoft.com/office/drawing/2014/main" id="{6B32EE73-E5EE-4C12-3089-C577D69C3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9" y="1181100"/>
            <a:ext cx="6348553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285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s typographies en papier de Sabeena Karnik">
            <a:extLst>
              <a:ext uri="{FF2B5EF4-FFF2-40B4-BE49-F238E27FC236}">
                <a16:creationId xmlns:a16="http://schemas.microsoft.com/office/drawing/2014/main" id="{FD956C38-E641-02E8-6012-8D968A058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0" t="12963" r="19995" b="13889"/>
          <a:stretch/>
        </p:blipFill>
        <p:spPr bwMode="auto">
          <a:xfrm>
            <a:off x="0" y="40980"/>
            <a:ext cx="5588000" cy="681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Typography of Sabeena Karnik | Neocha – Culture &amp; Creativity in Asia">
            <a:extLst>
              <a:ext uri="{FF2B5EF4-FFF2-40B4-BE49-F238E27FC236}">
                <a16:creationId xmlns:a16="http://schemas.microsoft.com/office/drawing/2014/main" id="{4181372B-3D17-EF8B-416B-AD5451F94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8147" r="14469" b="4260"/>
          <a:stretch/>
        </p:blipFill>
        <p:spPr bwMode="auto">
          <a:xfrm>
            <a:off x="5740400" y="40980"/>
            <a:ext cx="6139642" cy="681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3857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58</Words>
  <Application>Microsoft Macintosh PowerPoint</Application>
  <PresentationFormat>Grand écran</PresentationFormat>
  <Paragraphs>12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audrey Tamarii</dc:creator>
  <cp:lastModifiedBy>TIARENUI BECQUET</cp:lastModifiedBy>
  <cp:revision>38</cp:revision>
  <dcterms:created xsi:type="dcterms:W3CDTF">2023-04-11T01:03:56Z</dcterms:created>
  <dcterms:modified xsi:type="dcterms:W3CDTF">2026-09-19T20:32:49Z</dcterms:modified>
</cp:coreProperties>
</file>