
<file path=[Content_Types].xml><?xml version="1.0" encoding="utf-8"?>
<Types xmlns="http://schemas.openxmlformats.org/package/2006/content-types"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04"/>
  </p:normalViewPr>
  <p:slideViewPr>
    <p:cSldViewPr snapToGrid="0">
      <p:cViewPr varScale="1">
        <p:scale>
          <a:sx n="90" d="100"/>
          <a:sy n="90" d="100"/>
        </p:scale>
        <p:origin x="232" y="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8A687D-5513-B44A-DEFC-4377580CC7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DA055EA-3931-6CB7-0CF1-BE6F95F283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0DA5219-35BB-2F3C-3DA1-0D9E13053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04401-FC24-6546-9F07-EFADD87A1729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A2DCBF4-B1A8-A304-7E9B-6EC1D1811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AA125E-73A1-EF79-E606-99497F8E9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C8BFF-A8EF-4343-894E-63F7A7D8EA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056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078580-EEBE-F394-85E0-01C1E96FA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49A7A43-73BB-04E5-0802-A993264522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61925DB-B5CD-93CD-81F0-08BD3E434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04401-FC24-6546-9F07-EFADD87A1729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378CAAE-FCBF-440E-DE8D-1ADB900E7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88899CB-4C82-36CC-5EE4-1DDD693BF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C8BFF-A8EF-4343-894E-63F7A7D8EA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2132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52E087-D0D2-A30B-8823-B38547FEF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742B517-7B92-A653-E7A6-36A731CB60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B23ECD8-A2CA-C9D5-226D-3EE35D362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04401-FC24-6546-9F07-EFADD87A1729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3E8174-A390-FB26-470C-73385711A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34F00D0-DBC5-F5B1-B0AC-7654122B8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C8BFF-A8EF-4343-894E-63F7A7D8EA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8536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B2B1DC-39C0-161E-FED5-44A047486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A9FC289-EB09-8B5D-AF03-88B04F6052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C1247FB-A9B2-9E14-A48E-98EA462221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FC577BF-7712-68F9-4FC6-273144ED9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04401-FC24-6546-9F07-EFADD87A1729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225F419-E004-E61A-E0A5-5CE7740CE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E6A977F-91F4-86C5-F4FD-0CF428130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C8BFF-A8EF-4343-894E-63F7A7D8EA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4089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F4B788-394D-0D7C-8501-BFF712C46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AD90E66-7A6E-DA87-DE81-76E078F31C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3BC9303-2644-4FE6-C460-E9C08F4174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0B49A4E-0A0C-F600-0B41-5370A7DB62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89446F1-08E5-2B0F-E944-9A7D864599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4707C05-FA50-AE99-B99A-7ABF37FFB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04401-FC24-6546-9F07-EFADD87A1729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ED2A97F-10E6-72CD-8107-740141DF4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82C85FF-62D9-8E2F-AE6E-0FD287F58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C8BFF-A8EF-4343-894E-63F7A7D8EA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5649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798EC2-D6F5-15CE-6EB6-D671D8BC8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4A16E0A-7532-50C9-D2A8-96A0AEBAE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04401-FC24-6546-9F07-EFADD87A1729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F3BD49E-C974-D32E-CCFE-D685B631A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469AC89-1FAB-DB6A-A29F-ABEDB9B16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C8BFF-A8EF-4343-894E-63F7A7D8EA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3903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F471E88-4BBF-5518-9BB4-9F57D74BA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04401-FC24-6546-9F07-EFADD87A1729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A8F66B3-90A0-7523-9A80-DDC3D5611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BA609EA-7E79-08F2-0C86-A9CF12C84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C8BFF-A8EF-4343-894E-63F7A7D8EA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8656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29BCBF-18E6-CE9D-823A-ACE526CEC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E6F602B-98FB-0BF5-FDAC-59828D6B23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909AB1A-E490-69C3-327C-81174A411C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BF7D980-80D0-76F6-5E96-15F0DF2B6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04401-FC24-6546-9F07-EFADD87A1729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E5477A9-E0DD-36F3-1F8A-95B575735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9F56055-A293-DB5A-0133-D28CAA35A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C8BFF-A8EF-4343-894E-63F7A7D8EA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0697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C71945-FB06-B730-C5CA-AB19243CA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5F45E18-8288-FADF-AF3D-D2E7099670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17EDCF1-9877-1C7B-1A97-7C66BB65FB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D4A201D-944E-9CD4-264A-FEDCFEBEE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04401-FC24-6546-9F07-EFADD87A1729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C8CD7B5-B80D-B266-D52D-3DDA76F0E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30A710F-087E-1698-0B1F-FAC5599B3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C8BFF-A8EF-4343-894E-63F7A7D8EA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434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604847-475B-0BE6-E3CF-13F0FF55E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D04F216-6B1C-877B-F337-AD879BCAF7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631EA07-C34E-51F0-4D1D-5FDC7DBB1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04401-FC24-6546-9F07-EFADD87A1729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68870D6-9460-FA31-F705-7210B1A55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F3B9A6-C80E-C6EA-E6E3-5C0F51E15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C8BFF-A8EF-4343-894E-63F7A7D8EA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4140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94AA0D-05D7-DA76-B046-C5FA97CE25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6858693-DADC-5B82-6AF8-4A868AAB79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DD1CD9C-AB08-F5D1-D72D-07C6047E2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04401-FC24-6546-9F07-EFADD87A1729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B8ED891-45B0-20BE-EBCE-C300A28B4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F638C97-0AF2-1116-56F7-56E238F63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C8BFF-A8EF-4343-894E-63F7A7D8EA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4314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A60A373-5D84-8BA2-1325-A25FEB1A7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D8ADA7A-51B7-DFDC-B146-F17A467C4B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61244C9-8573-8EA8-EB5B-B370C91B58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504401-FC24-6546-9F07-EFADD87A1729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E4F8D7-73EC-F1F0-A5DA-C0FAD1E36F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7AF3FB7-23C4-9EF2-36CE-3056479AE7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8C8BFF-A8EF-4343-894E-63F7A7D8EA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5906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8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arry_bertoia.mp3">
            <a:hlinkClick r:id="" action="ppaction://media"/>
            <a:extLst>
              <a:ext uri="{FF2B5EF4-FFF2-40B4-BE49-F238E27FC236}">
                <a16:creationId xmlns:a16="http://schemas.microsoft.com/office/drawing/2014/main" id="{36B8A771-B135-79EF-5FE7-B294B54298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34677" y="1580321"/>
            <a:ext cx="3697357" cy="369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253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01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D8F1966E-8EE0-D5A2-2005-0C5FCBDAAD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4575" y="0"/>
            <a:ext cx="50228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D7FD91F-7377-CBD4-DBFD-A184AF61225F}"/>
              </a:ext>
            </a:extLst>
          </p:cNvPr>
          <p:cNvSpPr txBox="1"/>
          <p:nvPr/>
        </p:nvSpPr>
        <p:spPr>
          <a:xfrm>
            <a:off x="8772939" y="6090887"/>
            <a:ext cx="2438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Harry </a:t>
            </a:r>
            <a:r>
              <a:rPr lang="fr-FR" sz="18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Bertoia</a:t>
            </a:r>
            <a:endParaRPr lang="fr-FR" sz="1800" dirty="0">
              <a:solidFill>
                <a:schemeClr val="tx1">
                  <a:lumMod val="65000"/>
                  <a:lumOff val="35000"/>
                </a:schemeClr>
              </a:solidFill>
              <a:effectLst/>
            </a:endParaRPr>
          </a:p>
          <a:p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Tonal Sculpture, 1977</a:t>
            </a:r>
          </a:p>
        </p:txBody>
      </p:sp>
    </p:spTree>
    <p:extLst>
      <p:ext uri="{BB962C8B-B14F-4D97-AF65-F5344CB8AC3E}">
        <p14:creationId xmlns:p14="http://schemas.microsoft.com/office/powerpoint/2010/main" val="2149408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arry_bertoia.mp4">
            <a:hlinkClick r:id="" action="ppaction://media"/>
            <a:extLst>
              <a:ext uri="{FF2B5EF4-FFF2-40B4-BE49-F238E27FC236}">
                <a16:creationId xmlns:a16="http://schemas.microsoft.com/office/drawing/2014/main" id="{27264DA3-D18A-42BD-5350-7BE3EBE7F6C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1338" r="21353"/>
          <a:stretch/>
        </p:blipFill>
        <p:spPr>
          <a:xfrm>
            <a:off x="3086100" y="196577"/>
            <a:ext cx="6586538" cy="646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151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arry_Bertoia_exterieur.mp4">
            <a:hlinkClick r:id="" action="ppaction://media"/>
            <a:extLst>
              <a:ext uri="{FF2B5EF4-FFF2-40B4-BE49-F238E27FC236}">
                <a16:creationId xmlns:a16="http://schemas.microsoft.com/office/drawing/2014/main" id="{63407327-71B7-1703-6BE4-23176D33440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1481" y="237083"/>
            <a:ext cx="11349037" cy="6383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060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8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6</Words>
  <Application>Microsoft Macintosh PowerPoint</Application>
  <PresentationFormat>Grand écran</PresentationFormat>
  <Paragraphs>2</Paragraphs>
  <Slides>4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TIARENUI BECQUET</dc:creator>
  <cp:lastModifiedBy>TIARENUI BECQUET</cp:lastModifiedBy>
  <cp:revision>1</cp:revision>
  <dcterms:created xsi:type="dcterms:W3CDTF">2026-09-19T17:58:25Z</dcterms:created>
  <dcterms:modified xsi:type="dcterms:W3CDTF">2026-09-19T18:19:32Z</dcterms:modified>
</cp:coreProperties>
</file>