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56" r:id="rId3"/>
    <p:sldId id="257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04"/>
  </p:normalViewPr>
  <p:slideViewPr>
    <p:cSldViewPr snapToGrid="0">
      <p:cViewPr varScale="1">
        <p:scale>
          <a:sx n="90" d="100"/>
          <a:sy n="90" d="100"/>
        </p:scale>
        <p:origin x="232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EC27AC-DDFC-CDE3-1CAC-895E71468A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4BC12FDD-C2A1-FE4C-3FE3-5F969447D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575A1DA-7035-F5EE-02DC-DABD3025F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C2A0BD-6CBB-2FEE-ECF5-70B0C48B9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84E751-2F51-8F83-7EA8-114F007FA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049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12B355-836B-9B6E-8A62-4BCEF0C80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930158A-6B74-EFBC-6B92-CE460E3C6D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1776A1-8C96-3F2E-62F7-26C95E56C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7DEDFF9-89E4-60CC-7716-FC68A9218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5EE42A3-FB64-A320-1A40-45BE567C9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8856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D0D287-3264-D5D6-9BBB-DB4D416B2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93EEC8D-E42B-66AC-F7FD-A3462CC4D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29FAE1A-5BEE-5845-0BA8-C9B0DAED6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BAF9985-5FCB-3F2B-ACCB-8205A6B60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733259-2032-BA76-EEB8-0CD1A86BD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810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28D209-3BA6-E836-1FA9-B90EAE442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C18EAC8-068A-74A0-CC15-BB6AAA3831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8A45AC1-B290-7680-C025-D11DE02DB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C3CD0C8-F29D-B47D-2133-0C64C9EE4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72744FF-0E50-5C03-0957-70D8BFB19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CBA77E9-96D4-1602-59AC-F91547C50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312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8C5A492-FCEE-EC2A-C750-4560AF9EF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C4F8523-970E-EB7F-5F5B-3A96070F4A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66A47D8-1153-25DB-C5BA-BA548DA7F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F5DB9BF-7697-34AB-70F2-04D50BF241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C04C00B-E20F-E966-DD82-11F424D4B6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C9E1243-C6BE-4D32-E769-E558127E6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97A2E65-0753-F7CD-EB98-2195E7FAF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D5FB059-BF00-D16A-2F1C-C8E6AAE06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8058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996E85-3485-7DC6-518D-CBB7D56E8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5E06BB-DB37-404F-A408-E8C0DBC82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207BA8D-19BE-3800-4E8B-38807FBE07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96B5BBB-AD29-22C1-F1A3-D2F8DA72C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8442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6CE76DE-FC62-7250-0C03-25A260F93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FB10751-332A-21C0-1B6B-4D5D24DDF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8DDB323-C546-C4D8-DA38-291906E43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4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C0DE4E-3930-E3A8-527C-7BE454ED0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FAD766-5CEF-F96A-9BB7-18259194B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1704CA6-E943-5D65-A77E-C32004A70E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82D9926-CE72-4720-70DF-9CC85EA1A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390E811-460A-8E89-43A4-4286939F2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4AF1A8-B64A-E7C4-7191-D5B26331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19201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DDCD14-4C37-AA47-6ED1-AE4B5F720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48A7209-81F2-739B-0A70-E8E9A48F68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933C82D-2355-6EF7-FB43-68ADC30182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6520602-C39D-BD8E-FBFB-76E2EC808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E24733-3F05-F887-986B-96D67316B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AE5E72D-2E03-6316-694B-1283574727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3204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0304E0-0197-BC33-9165-32581F099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F4DCB5-448C-A1F4-8B1D-515517145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7C67657-BE31-A1FD-414A-0B1EFCAC8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2F98F50-5038-4302-E144-58794D76C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CEF295-E922-12B0-F037-6703DF47A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054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1074381-78A0-5F9E-9A3D-FDD5D9CE89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1B52C1F-35E6-CFFA-4950-3DD39892B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1C446F9-F05B-2218-7046-B136A520D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F6B4516-2832-F26D-6B01-BA2E2FAE1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E2D07C-82D1-18FD-BC9A-040190DEB2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00616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C1EB92A-6F1D-4F67-6D05-C9790CB22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655A10F-AE7C-9872-4C0E-5CC63F910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DE946B-061D-2C1B-E7E2-1B23085F4BC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7183B8-44F3-5646-BD02-3642F8DBEC2D}" type="datetimeFigureOut">
              <a:rPr lang="fr-FR" smtClean="0"/>
              <a:t>15/09/2026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737FF32-CF5C-5656-FF54-D40D3AEA4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25646A-738A-C8C1-0F5A-FC2847DFF3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3D8E1B-918E-BA4B-A20D-688C751E41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0310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culptures">
            <a:extLst>
              <a:ext uri="{FF2B5EF4-FFF2-40B4-BE49-F238E27FC236}">
                <a16:creationId xmlns:a16="http://schemas.microsoft.com/office/drawing/2014/main" id="{CFF0611F-02E5-75B6-24D6-DE1D2105EA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27" y="128587"/>
            <a:ext cx="10594038" cy="652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927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Une image contenant vélo, dessin humoristique&#10;&#10;Description générée automatiquement">
            <a:extLst>
              <a:ext uri="{FF2B5EF4-FFF2-40B4-BE49-F238E27FC236}">
                <a16:creationId xmlns:a16="http://schemas.microsoft.com/office/drawing/2014/main" id="{1B39E2CE-DB93-F4F3-826F-2D1DAC8937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194" r="46916" b="6698"/>
          <a:stretch/>
        </p:blipFill>
        <p:spPr>
          <a:xfrm>
            <a:off x="2624233" y="0"/>
            <a:ext cx="67887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0595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able&#10;&#10;Description générée automatiquement avec une confiance moyenne">
            <a:extLst>
              <a:ext uri="{FF2B5EF4-FFF2-40B4-BE49-F238E27FC236}">
                <a16:creationId xmlns:a16="http://schemas.microsoft.com/office/drawing/2014/main" id="{63E6B7F5-E6F4-5DF9-74CB-C336AB7D1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217" y="-14909"/>
            <a:ext cx="9052785" cy="653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953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Grand écran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TIARENUI BECQUET</dc:creator>
  <cp:lastModifiedBy>TIARENUI BECQUET</cp:lastModifiedBy>
  <cp:revision>1</cp:revision>
  <dcterms:created xsi:type="dcterms:W3CDTF">2026-09-15T18:14:00Z</dcterms:created>
  <dcterms:modified xsi:type="dcterms:W3CDTF">2026-09-15T18:19:24Z</dcterms:modified>
</cp:coreProperties>
</file>