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72" r:id="rId3"/>
    <p:sldId id="273" r:id="rId4"/>
    <p:sldId id="267" r:id="rId5"/>
  </p:sldIdLst>
  <p:sldSz cx="12192000" cy="685800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F00"/>
    <a:srgbClr val="05B0F0"/>
    <a:srgbClr val="AC2126"/>
    <a:srgbClr val="7618B0"/>
    <a:srgbClr val="AD0B4A"/>
    <a:srgbClr val="C02736"/>
    <a:srgbClr val="6CF3ED"/>
    <a:srgbClr val="EF5061"/>
    <a:srgbClr val="FF9000"/>
    <a:srgbClr val="E9B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16" autoAdjust="0"/>
    <p:restoredTop sz="96271" autoAdjust="0"/>
  </p:normalViewPr>
  <p:slideViewPr>
    <p:cSldViewPr snapToGrid="0" snapToObjects="1">
      <p:cViewPr varScale="1">
        <p:scale>
          <a:sx n="122" d="100"/>
          <a:sy n="122" d="100"/>
        </p:scale>
        <p:origin x="552" y="192"/>
      </p:cViewPr>
      <p:guideLst>
        <p:guide orient="horz" pos="2160"/>
        <p:guide pos="3840"/>
      </p:guideLst>
    </p:cSldViewPr>
  </p:slideViewPr>
  <p:notesTextViewPr>
    <p:cViewPr>
      <p:scale>
        <a:sx n="165" d="100"/>
        <a:sy n="1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288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02DD98A-E66B-7E77-D2FF-5C87A709FB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C31CDB-0753-C74E-34C4-18CEB347B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00436-71C2-244D-967C-6EB067F47CBD}" type="datetimeFigureOut">
              <a:rPr lang="x-none" smtClean="0"/>
              <a:pPr/>
              <a:t>20/09/2026</a:t>
            </a:fld>
            <a:endParaRPr lang="x-non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DD25B6-89D2-D8CF-9784-8048754C6D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111F94-1D10-B5ED-6C67-8E662E667A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9B62C-546D-0C4A-8F28-D6FDEDC97506}" type="slidenum">
              <a:rPr lang="x-none" smtClean="0"/>
              <a:pPr/>
              <a:t>‹N°›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54673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E8CDC-7DD6-DF49-BA3D-76ACAD662451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3C3AB-206F-4947-A741-62D1A8AC808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C8491-7CA3-2350-4BF7-5DAB89672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ACB425-443A-B0BF-CD06-E2082FD54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2EEA65DB-DC80-B7A3-DA4B-DE0E39A77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25425B-D826-6597-A16D-76DE5D7867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0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2045C-F802-065A-9EF3-A76803083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491A94-654E-F131-D5DE-58B3115E0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4530169-657A-F7EA-8060-BD7401075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1DDC48-5ECF-D8A2-9EE4-9168049B2A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504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x-none" sz="2400" b="1" dirty="0"/>
              <a:t>Nous unit tous, où que l’on soit</a:t>
            </a:r>
            <a:br>
              <a:rPr lang="x-none" sz="2400" b="1" dirty="0"/>
            </a:br>
            <a:r>
              <a:rPr lang="x-none" sz="2400" b="1" dirty="0"/>
              <a:t>Uni, peu importe notre origine, notre culture</a:t>
            </a:r>
            <a:br>
              <a:rPr lang="x-none" sz="2400" b="1" dirty="0"/>
            </a:br>
            <a:r>
              <a:rPr lang="x-none" sz="2400" b="1" dirty="0"/>
              <a:t>Où que tu sois, qui que tu es, je la partage …</a:t>
            </a:r>
            <a:br>
              <a:rPr lang="x-none" sz="2400" b="1" dirty="0"/>
            </a:br>
            <a:r>
              <a:rPr lang="x-none" sz="2400" b="1" dirty="0"/>
              <a:t>Une valeur qu’on partage</a:t>
            </a:r>
            <a:br>
              <a:rPr lang="x-none" sz="2400" b="1" dirty="0"/>
            </a:br>
            <a:r>
              <a:rPr lang="x-none" sz="2400" b="1" dirty="0"/>
              <a:t>Valeur humaniste, valeur universelle</a:t>
            </a:r>
            <a:br>
              <a:rPr lang="x-none" sz="2400" b="1" dirty="0"/>
            </a:br>
            <a:r>
              <a:rPr lang="x-none" sz="2400" b="1" dirty="0"/>
              <a:t>Pour se rassembler</a:t>
            </a:r>
            <a:br>
              <a:rPr lang="x-none" sz="2400" b="1" dirty="0"/>
            </a:br>
            <a:r>
              <a:rPr lang="x-none" sz="2400" b="1" dirty="0"/>
              <a:t>Ce qui nous rassemble, pas ce qui nous distingue</a:t>
            </a:r>
            <a:br>
              <a:rPr lang="x-none" sz="2400" b="1" dirty="0"/>
            </a:br>
            <a:r>
              <a:rPr lang="x-none" sz="2400" b="1" dirty="0"/>
              <a:t>Une préoccupation pour tous …</a:t>
            </a:r>
            <a:br>
              <a:rPr lang="x-none" sz="2400" b="1" dirty="0"/>
            </a:br>
            <a:r>
              <a:rPr lang="x-none" sz="2400" b="1" dirty="0"/>
              <a:t>Peu importe </a:t>
            </a:r>
            <a:br>
              <a:rPr lang="x-none" sz="2400" b="1" dirty="0"/>
            </a:br>
            <a:r>
              <a:rPr lang="x-none" sz="2400" b="1" dirty="0"/>
              <a:t>Qui porte l’humanité</a:t>
            </a:r>
            <a:br>
              <a:rPr lang="x-none" sz="2400" b="1" dirty="0"/>
            </a:br>
            <a:r>
              <a:rPr lang="x-none" sz="2400" b="1" dirty="0"/>
              <a:t>Partout, pour tous</a:t>
            </a:r>
          </a:p>
          <a:p>
            <a:pPr algn="l"/>
            <a:r>
              <a:rPr lang="x-none" sz="2400" b="1" dirty="0"/>
              <a:t>Universelle ...</a:t>
            </a:r>
            <a:br>
              <a:rPr lang="x-none" sz="2400" b="1" dirty="0"/>
            </a:br>
            <a:r>
              <a:rPr lang="x-none" sz="2400" b="1" dirty="0"/>
              <a:t>Dans le monde …</a:t>
            </a:r>
            <a:br>
              <a:rPr lang="x-none" sz="2400" b="1" dirty="0"/>
            </a:br>
            <a:r>
              <a:rPr lang="x-none" sz="2400" b="1" dirty="0"/>
              <a:t>Préoccupation mondiale …</a:t>
            </a:r>
          </a:p>
          <a:p>
            <a:pPr algn="l"/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45120AC-83E9-9C84-C030-FFDD3289AF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44031" y="0"/>
            <a:ext cx="5740400" cy="33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E71C4-CA5B-A239-1A7D-C2A72F3ACC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240" y="0"/>
            <a:ext cx="5740400" cy="330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A2093F-7562-33E5-DD52-AC593CFF6B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3900" b="3522"/>
          <a:stretch/>
        </p:blipFill>
        <p:spPr>
          <a:xfrm>
            <a:off x="11267822" y="0"/>
            <a:ext cx="924178" cy="3185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1EA413-F780-F473-F29C-5BF54A8FC1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44031" y="6527800"/>
            <a:ext cx="5740400" cy="3302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E95FCA-0340-6F4D-8305-2848FE1CE6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240" y="6527800"/>
            <a:ext cx="5740400" cy="330200"/>
          </a:xfrm>
          <a:prstGeom prst="rect">
            <a:avLst/>
          </a:prstGeom>
        </p:spPr>
      </p:pic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AC2A1A05-FC0F-E14A-0064-613E442AFF4D}"/>
              </a:ext>
            </a:extLst>
          </p:cNvPr>
          <p:cNvSpPr>
            <a:spLocks noChangeAspect="1"/>
          </p:cNvSpPr>
          <p:nvPr userDrawn="1"/>
        </p:nvSpPr>
        <p:spPr>
          <a:xfrm>
            <a:off x="1546147" y="432000"/>
            <a:ext cx="1080000" cy="10800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F66D011-26F3-FB85-A1BA-416436FB036A}"/>
              </a:ext>
            </a:extLst>
          </p:cNvPr>
          <p:cNvSpPr>
            <a:spLocks noChangeAspect="1"/>
          </p:cNvSpPr>
          <p:nvPr userDrawn="1"/>
        </p:nvSpPr>
        <p:spPr>
          <a:xfrm>
            <a:off x="265015" y="420355"/>
            <a:ext cx="1080000" cy="110329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83246C7A-FECE-37C6-9F44-21D6408BA40F}"/>
              </a:ext>
            </a:extLst>
          </p:cNvPr>
          <p:cNvSpPr/>
          <p:nvPr userDrawn="1"/>
        </p:nvSpPr>
        <p:spPr>
          <a:xfrm>
            <a:off x="3829410" y="863"/>
            <a:ext cx="4533180" cy="82265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FAB0860-91EE-FFBC-4F75-213545C45BB9}"/>
              </a:ext>
            </a:extLst>
          </p:cNvPr>
          <p:cNvSpPr/>
          <p:nvPr userDrawn="1"/>
        </p:nvSpPr>
        <p:spPr>
          <a:xfrm>
            <a:off x="3957650" y="106533"/>
            <a:ext cx="4276701" cy="6113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La solidarité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5B5A10B-9AF2-FE9C-07FB-BDA3AD1D69C4}"/>
              </a:ext>
            </a:extLst>
          </p:cNvPr>
          <p:cNvSpPr/>
          <p:nvPr userDrawn="1"/>
        </p:nvSpPr>
        <p:spPr>
          <a:xfrm>
            <a:off x="2400059" y="6433369"/>
            <a:ext cx="7391879" cy="432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90000" bIns="0" rtlCol="0" anchor="ctr"/>
          <a:lstStyle/>
          <a:p>
            <a:pPr algn="ctr"/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P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arcours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ecteur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C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ulture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H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umaniste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 A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rtistique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8BD4150-32CE-C56D-4462-59EB39DF5458}"/>
              </a:ext>
            </a:extLst>
          </p:cNvPr>
          <p:cNvGrpSpPr/>
          <p:nvPr userDrawn="1"/>
        </p:nvGrpSpPr>
        <p:grpSpPr>
          <a:xfrm>
            <a:off x="10978746" y="464665"/>
            <a:ext cx="1080000" cy="1080000"/>
            <a:chOff x="10547822" y="587229"/>
            <a:chExt cx="1080000" cy="1080000"/>
          </a:xfrm>
        </p:grpSpPr>
        <p:sp>
          <p:nvSpPr>
            <p:cNvPr id="4" name="Zone de texte 1">
              <a:extLst>
                <a:ext uri="{FF2B5EF4-FFF2-40B4-BE49-F238E27FC236}">
                  <a16:creationId xmlns:a16="http://schemas.microsoft.com/office/drawing/2014/main" id="{329E66D7-D0FF-02BB-F28C-5F5BE8219ADB}"/>
                </a:ext>
              </a:extLst>
            </p:cNvPr>
            <p:cNvSpPr txBox="1"/>
            <p:nvPr userDrawn="1"/>
          </p:nvSpPr>
          <p:spPr>
            <a:xfrm>
              <a:off x="10547822" y="587229"/>
              <a:ext cx="10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1" vert="horz" wrap="square" lIns="91440" tIns="45720" rIns="91440" bIns="45720" numCol="1" spcCol="0" rtlCol="0" fromWordArt="0" anchor="t" anchorCtr="0" forceAA="0" compatLnSpc="1">
              <a:prstTxWarp prst="textButton">
                <a:avLst/>
              </a:prstTxWarp>
              <a:noAutofit/>
            </a:bodyPr>
            <a:lstStyle/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Convention des      </a:t>
              </a:r>
            </a:p>
            <a:p>
              <a:pPr marL="457200" algn="ctr"/>
              <a:endParaRPr lang="fr-FR" sz="2000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droits de l’enfant     </a:t>
              </a:r>
              <a:endParaRPr lang="x-none" sz="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CF56C1E-1679-3F0B-AB88-F8DB38E206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685190" y="676503"/>
              <a:ext cx="805263" cy="900000"/>
            </a:xfrm>
            <a:prstGeom prst="rect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2D790AAD-FF8A-92CF-F9DF-3630C63478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3900" b="3522"/>
          <a:stretch/>
        </p:blipFill>
        <p:spPr>
          <a:xfrm>
            <a:off x="11267822" y="6539430"/>
            <a:ext cx="924178" cy="31857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CCB2CC8-F1BA-909C-4A88-8D0BE5BC0AC4}"/>
              </a:ext>
            </a:extLst>
          </p:cNvPr>
          <p:cNvSpPr txBox="1"/>
          <p:nvPr userDrawn="1"/>
        </p:nvSpPr>
        <p:spPr>
          <a:xfrm>
            <a:off x="1989737" y="6396146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4400" dirty="0"/>
              <a:t>📚</a:t>
            </a:r>
            <a:endParaRPr lang="x-none" sz="8000" dirty="0"/>
          </a:p>
        </p:txBody>
      </p:sp>
    </p:spTree>
    <p:extLst>
      <p:ext uri="{BB962C8B-B14F-4D97-AF65-F5344CB8AC3E}">
        <p14:creationId xmlns:p14="http://schemas.microsoft.com/office/powerpoint/2010/main" val="364250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530AF0D1-C372-3A5A-3006-91B25BDE0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44031" y="0"/>
            <a:ext cx="5740400" cy="3302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9DF873A-6E91-376B-89BD-82ECA4B130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240" y="0"/>
            <a:ext cx="5740400" cy="3302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1451BAC-7D80-DAE1-A6BC-DB7D37D143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83900" b="3522"/>
          <a:stretch/>
        </p:blipFill>
        <p:spPr>
          <a:xfrm>
            <a:off x="11267822" y="0"/>
            <a:ext cx="924178" cy="3185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1EA413-F780-F473-F29C-5BF54A8FC1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44031" y="6527800"/>
            <a:ext cx="5740400" cy="3302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E95FCA-0340-6F4D-8305-2848FE1CE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240" y="6527800"/>
            <a:ext cx="5740400" cy="330200"/>
          </a:xfrm>
          <a:prstGeom prst="rect">
            <a:avLst/>
          </a:prstGeom>
        </p:spPr>
      </p:pic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AC2A1A05-FC0F-E14A-0064-613E442AFF4D}"/>
              </a:ext>
            </a:extLst>
          </p:cNvPr>
          <p:cNvSpPr>
            <a:spLocks noChangeAspect="1"/>
          </p:cNvSpPr>
          <p:nvPr userDrawn="1"/>
        </p:nvSpPr>
        <p:spPr>
          <a:xfrm>
            <a:off x="2071661" y="432000"/>
            <a:ext cx="1080000" cy="10800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F66D011-26F3-FB85-A1BA-416436FB036A}"/>
              </a:ext>
            </a:extLst>
          </p:cNvPr>
          <p:cNvSpPr>
            <a:spLocks noChangeAspect="1"/>
          </p:cNvSpPr>
          <p:nvPr userDrawn="1"/>
        </p:nvSpPr>
        <p:spPr>
          <a:xfrm>
            <a:off x="811549" y="420355"/>
            <a:ext cx="1080000" cy="110329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5B5A10B-9AF2-FE9C-07FB-BDA3AD1D69C4}"/>
              </a:ext>
            </a:extLst>
          </p:cNvPr>
          <p:cNvSpPr/>
          <p:nvPr userDrawn="1"/>
        </p:nvSpPr>
        <p:spPr>
          <a:xfrm>
            <a:off x="2400059" y="6433369"/>
            <a:ext cx="7391879" cy="432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90000" bIns="0" rtlCol="0" anchor="ctr"/>
          <a:lstStyle/>
          <a:p>
            <a:pPr algn="ctr"/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P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arcours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ecteur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C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ulture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H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umaniste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 A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rtistique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D790AAD-FF8A-92CF-F9DF-3630C63478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83900" b="3522"/>
          <a:stretch/>
        </p:blipFill>
        <p:spPr>
          <a:xfrm>
            <a:off x="11267822" y="6539430"/>
            <a:ext cx="924178" cy="3185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B12C37-0862-0638-C60D-557F973AD1E7}"/>
              </a:ext>
            </a:extLst>
          </p:cNvPr>
          <p:cNvSpPr/>
          <p:nvPr userDrawn="1"/>
        </p:nvSpPr>
        <p:spPr>
          <a:xfrm>
            <a:off x="0" y="-17831"/>
            <a:ext cx="540000" cy="6875831"/>
          </a:xfrm>
          <a:prstGeom prst="rect">
            <a:avLst/>
          </a:prstGeom>
          <a:solidFill>
            <a:srgbClr val="7618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RENCONTRES     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Fréquenter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CCB2CC8-F1BA-909C-4A88-8D0BE5BC0AC4}"/>
              </a:ext>
            </a:extLst>
          </p:cNvPr>
          <p:cNvSpPr txBox="1"/>
          <p:nvPr userDrawn="1"/>
        </p:nvSpPr>
        <p:spPr>
          <a:xfrm>
            <a:off x="1989737" y="6396146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4400" dirty="0"/>
              <a:t>📚</a:t>
            </a:r>
            <a:endParaRPr lang="x-none" sz="8000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64FF3E9-8965-AC2F-3347-112115FCC94E}"/>
              </a:ext>
            </a:extLst>
          </p:cNvPr>
          <p:cNvSpPr/>
          <p:nvPr userDrawn="1"/>
        </p:nvSpPr>
        <p:spPr>
          <a:xfrm>
            <a:off x="3829410" y="863"/>
            <a:ext cx="4533180" cy="82265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1DCE00-E2D0-0704-5C7F-3A16BD0F7105}"/>
              </a:ext>
            </a:extLst>
          </p:cNvPr>
          <p:cNvSpPr/>
          <p:nvPr userDrawn="1"/>
        </p:nvSpPr>
        <p:spPr>
          <a:xfrm>
            <a:off x="3957650" y="106533"/>
            <a:ext cx="4276701" cy="6113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La solidarité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C2FBEEB-65FA-1DD2-8F07-1497D171336B}"/>
              </a:ext>
            </a:extLst>
          </p:cNvPr>
          <p:cNvGrpSpPr/>
          <p:nvPr userDrawn="1"/>
        </p:nvGrpSpPr>
        <p:grpSpPr>
          <a:xfrm>
            <a:off x="10978746" y="464665"/>
            <a:ext cx="1080000" cy="1080000"/>
            <a:chOff x="10547822" y="587229"/>
            <a:chExt cx="1080000" cy="1080000"/>
          </a:xfrm>
        </p:grpSpPr>
        <p:sp>
          <p:nvSpPr>
            <p:cNvPr id="3" name="Zone de texte 1">
              <a:extLst>
                <a:ext uri="{FF2B5EF4-FFF2-40B4-BE49-F238E27FC236}">
                  <a16:creationId xmlns:a16="http://schemas.microsoft.com/office/drawing/2014/main" id="{11624DAA-042E-075A-4CC6-E4D5135797FE}"/>
                </a:ext>
              </a:extLst>
            </p:cNvPr>
            <p:cNvSpPr txBox="1"/>
            <p:nvPr userDrawn="1"/>
          </p:nvSpPr>
          <p:spPr>
            <a:xfrm>
              <a:off x="10547822" y="587229"/>
              <a:ext cx="10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1" vert="horz" wrap="square" lIns="91440" tIns="45720" rIns="91440" bIns="45720" numCol="1" spcCol="0" rtlCol="0" fromWordArt="0" anchor="t" anchorCtr="0" forceAA="0" compatLnSpc="1">
              <a:prstTxWarp prst="textButton">
                <a:avLst/>
              </a:prstTxWarp>
              <a:noAutofit/>
            </a:bodyPr>
            <a:lstStyle/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Convention des      </a:t>
              </a:r>
            </a:p>
            <a:p>
              <a:pPr marL="457200" algn="ctr"/>
              <a:endParaRPr lang="fr-FR" sz="2000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droits de l’enfant     </a:t>
              </a:r>
              <a:endParaRPr lang="x-none" sz="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D47578-6B65-2934-77BD-199FE31D8B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685190" y="676503"/>
              <a:ext cx="805263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38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45120AC-83E9-9C84-C030-FFDD3289AF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44031" y="0"/>
            <a:ext cx="5740400" cy="3302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7E71C4-CA5B-A239-1A7D-C2A72F3ACC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240" y="0"/>
            <a:ext cx="5740400" cy="330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A2093F-7562-33E5-DD52-AC593CFF6B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83900" b="3522"/>
          <a:stretch/>
        </p:blipFill>
        <p:spPr>
          <a:xfrm>
            <a:off x="11267822" y="0"/>
            <a:ext cx="924178" cy="3185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1EA413-F780-F473-F29C-5BF54A8FC1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44031" y="6527800"/>
            <a:ext cx="5740400" cy="3302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E95FCA-0340-6F4D-8305-2848FE1CE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240" y="6527800"/>
            <a:ext cx="5740400" cy="330200"/>
          </a:xfrm>
          <a:prstGeom prst="rect">
            <a:avLst/>
          </a:prstGeom>
        </p:spPr>
      </p:pic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AC2A1A05-FC0F-E14A-0064-613E442AFF4D}"/>
              </a:ext>
            </a:extLst>
          </p:cNvPr>
          <p:cNvSpPr>
            <a:spLocks noChangeAspect="1"/>
          </p:cNvSpPr>
          <p:nvPr userDrawn="1"/>
        </p:nvSpPr>
        <p:spPr>
          <a:xfrm>
            <a:off x="2071661" y="432000"/>
            <a:ext cx="1080000" cy="10800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F66D011-26F3-FB85-A1BA-416436FB036A}"/>
              </a:ext>
            </a:extLst>
          </p:cNvPr>
          <p:cNvSpPr>
            <a:spLocks noChangeAspect="1"/>
          </p:cNvSpPr>
          <p:nvPr userDrawn="1"/>
        </p:nvSpPr>
        <p:spPr>
          <a:xfrm>
            <a:off x="811549" y="420355"/>
            <a:ext cx="1080000" cy="110329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83246C7A-FECE-37C6-9F44-21D6408BA40F}"/>
              </a:ext>
            </a:extLst>
          </p:cNvPr>
          <p:cNvSpPr/>
          <p:nvPr userDrawn="1"/>
        </p:nvSpPr>
        <p:spPr>
          <a:xfrm>
            <a:off x="3829410" y="863"/>
            <a:ext cx="4533180" cy="82265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FAB0860-91EE-FFBC-4F75-213545C45BB9}"/>
              </a:ext>
            </a:extLst>
          </p:cNvPr>
          <p:cNvSpPr/>
          <p:nvPr userDrawn="1"/>
        </p:nvSpPr>
        <p:spPr>
          <a:xfrm>
            <a:off x="3957650" y="106533"/>
            <a:ext cx="4276701" cy="6113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La solidarité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5B5A10B-9AF2-FE9C-07FB-BDA3AD1D69C4}"/>
              </a:ext>
            </a:extLst>
          </p:cNvPr>
          <p:cNvSpPr/>
          <p:nvPr userDrawn="1"/>
        </p:nvSpPr>
        <p:spPr>
          <a:xfrm>
            <a:off x="2400059" y="6433369"/>
            <a:ext cx="7391879" cy="432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90000" bIns="0" rtlCol="0" anchor="ctr"/>
          <a:lstStyle/>
          <a:p>
            <a:pPr algn="ctr"/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P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arcours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ecteur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C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ulture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H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umaniste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 A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rtistique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D790AAD-FF8A-92CF-F9DF-3630C63478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83900" b="3522"/>
          <a:stretch/>
        </p:blipFill>
        <p:spPr>
          <a:xfrm>
            <a:off x="11267822" y="6539430"/>
            <a:ext cx="924178" cy="31857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CCB2CC8-F1BA-909C-4A88-8D0BE5BC0AC4}"/>
              </a:ext>
            </a:extLst>
          </p:cNvPr>
          <p:cNvSpPr txBox="1"/>
          <p:nvPr userDrawn="1"/>
        </p:nvSpPr>
        <p:spPr>
          <a:xfrm>
            <a:off x="1989737" y="6396146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4400" dirty="0"/>
              <a:t>📚</a:t>
            </a:r>
            <a:endParaRPr lang="x-none" sz="8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FA3965-0B97-0928-EA72-0B0BD00D24B8}"/>
              </a:ext>
            </a:extLst>
          </p:cNvPr>
          <p:cNvSpPr/>
          <p:nvPr userDrawn="1"/>
        </p:nvSpPr>
        <p:spPr>
          <a:xfrm>
            <a:off x="0" y="-17831"/>
            <a:ext cx="540000" cy="6892079"/>
          </a:xfrm>
          <a:prstGeom prst="rect">
            <a:avLst/>
          </a:prstGeom>
          <a:solidFill>
            <a:srgbClr val="34E5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	PRATIQUES     </a:t>
            </a:r>
            <a:r>
              <a:rPr lang="fr-FR" sz="2000" b="1" dirty="0">
                <a:solidFill>
                  <a:schemeClr val="bg1"/>
                </a:solidFill>
                <a:latin typeface="Arial"/>
                <a:cs typeface="Arial"/>
              </a:rPr>
              <a:t>Pratiquer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8634F3-F03D-684C-DF53-DD976B768D5C}"/>
              </a:ext>
            </a:extLst>
          </p:cNvPr>
          <p:cNvGrpSpPr/>
          <p:nvPr userDrawn="1"/>
        </p:nvGrpSpPr>
        <p:grpSpPr>
          <a:xfrm>
            <a:off x="10978746" y="464665"/>
            <a:ext cx="1080000" cy="1080000"/>
            <a:chOff x="10547822" y="587229"/>
            <a:chExt cx="1080000" cy="1080000"/>
          </a:xfrm>
        </p:grpSpPr>
        <p:sp>
          <p:nvSpPr>
            <p:cNvPr id="4" name="Zone de texte 1">
              <a:extLst>
                <a:ext uri="{FF2B5EF4-FFF2-40B4-BE49-F238E27FC236}">
                  <a16:creationId xmlns:a16="http://schemas.microsoft.com/office/drawing/2014/main" id="{4B5AE466-050F-7017-C4F6-963FC34592BE}"/>
                </a:ext>
              </a:extLst>
            </p:cNvPr>
            <p:cNvSpPr txBox="1"/>
            <p:nvPr userDrawn="1"/>
          </p:nvSpPr>
          <p:spPr>
            <a:xfrm>
              <a:off x="10547822" y="587229"/>
              <a:ext cx="10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1" vert="horz" wrap="square" lIns="91440" tIns="45720" rIns="91440" bIns="45720" numCol="1" spcCol="0" rtlCol="0" fromWordArt="0" anchor="t" anchorCtr="0" forceAA="0" compatLnSpc="1">
              <a:prstTxWarp prst="textButton">
                <a:avLst/>
              </a:prstTxWarp>
              <a:noAutofit/>
            </a:bodyPr>
            <a:lstStyle/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Convention des      </a:t>
              </a:r>
            </a:p>
            <a:p>
              <a:pPr marL="457200" algn="ctr"/>
              <a:endParaRPr lang="fr-FR" sz="2000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droits de l’enfant     </a:t>
              </a:r>
              <a:endParaRPr lang="x-none" sz="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67A68B2-9599-2B8E-EE65-B702BC8598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685190" y="676503"/>
              <a:ext cx="805263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760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568B845-E67F-0A57-9F78-F6D1A908AA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644031" y="0"/>
            <a:ext cx="5740400" cy="3302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124E235-69C6-94A6-5430-3522A896D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0240" y="0"/>
            <a:ext cx="5740400" cy="3302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54003E-F16A-9746-2D37-E9DA413F2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FF0000">
                <a:tint val="45000"/>
                <a:satMod val="400000"/>
              </a:srgbClr>
            </a:duotone>
          </a:blip>
          <a:srcRect r="83900" b="3522"/>
          <a:stretch/>
        </p:blipFill>
        <p:spPr>
          <a:xfrm>
            <a:off x="11267822" y="0"/>
            <a:ext cx="924178" cy="3185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1EA413-F780-F473-F29C-5BF54A8FC1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644031" y="6527800"/>
            <a:ext cx="5740400" cy="3302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E95FCA-0340-6F4D-8305-2848FE1CE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0240" y="6527800"/>
            <a:ext cx="5740400" cy="330200"/>
          </a:xfrm>
          <a:prstGeom prst="rect">
            <a:avLst/>
          </a:prstGeom>
        </p:spPr>
      </p:pic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AC2A1A05-FC0F-E14A-0064-613E442AFF4D}"/>
              </a:ext>
            </a:extLst>
          </p:cNvPr>
          <p:cNvSpPr>
            <a:spLocks noChangeAspect="1"/>
          </p:cNvSpPr>
          <p:nvPr userDrawn="1"/>
        </p:nvSpPr>
        <p:spPr>
          <a:xfrm>
            <a:off x="2071661" y="432000"/>
            <a:ext cx="1080000" cy="10800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F66D011-26F3-FB85-A1BA-416436FB036A}"/>
              </a:ext>
            </a:extLst>
          </p:cNvPr>
          <p:cNvSpPr>
            <a:spLocks noChangeAspect="1"/>
          </p:cNvSpPr>
          <p:nvPr userDrawn="1"/>
        </p:nvSpPr>
        <p:spPr>
          <a:xfrm>
            <a:off x="811549" y="420355"/>
            <a:ext cx="1080000" cy="110329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5B5A10B-9AF2-FE9C-07FB-BDA3AD1D69C4}"/>
              </a:ext>
            </a:extLst>
          </p:cNvPr>
          <p:cNvSpPr/>
          <p:nvPr userDrawn="1"/>
        </p:nvSpPr>
        <p:spPr>
          <a:xfrm>
            <a:off x="2400059" y="6433369"/>
            <a:ext cx="7391879" cy="432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90000" bIns="0" rtlCol="0" anchor="ctr"/>
          <a:lstStyle/>
          <a:p>
            <a:pPr algn="ctr"/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P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arcours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ecteur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C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ulture 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H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umaniste</a:t>
            </a:r>
            <a:r>
              <a:rPr lang="x-none" sz="2400" b="1" dirty="0">
                <a:solidFill>
                  <a:schemeClr val="tx1"/>
                </a:solidFill>
                <a:latin typeface="Marianne" panose="02000000000000000000" pitchFamily="2" charset="0"/>
              </a:rPr>
              <a:t> A</a:t>
            </a:r>
            <a:r>
              <a:rPr lang="x-none" sz="2400" b="0" dirty="0">
                <a:solidFill>
                  <a:schemeClr val="tx1"/>
                </a:solidFill>
                <a:latin typeface="Marianne" panose="02000000000000000000" pitchFamily="2" charset="0"/>
              </a:rPr>
              <a:t>rtistique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D790AAD-FF8A-92CF-F9DF-3630C63478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FF0000">
                <a:tint val="45000"/>
                <a:satMod val="400000"/>
              </a:srgbClr>
            </a:duotone>
          </a:blip>
          <a:srcRect r="83900" b="3522"/>
          <a:stretch/>
        </p:blipFill>
        <p:spPr>
          <a:xfrm>
            <a:off x="11267822" y="6539430"/>
            <a:ext cx="924178" cy="31857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CCB2CC8-F1BA-909C-4A88-8D0BE5BC0AC4}"/>
              </a:ext>
            </a:extLst>
          </p:cNvPr>
          <p:cNvSpPr txBox="1"/>
          <p:nvPr userDrawn="1"/>
        </p:nvSpPr>
        <p:spPr>
          <a:xfrm>
            <a:off x="1989737" y="6396146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4400" dirty="0"/>
              <a:t>📚</a:t>
            </a:r>
            <a:endParaRPr lang="x-none" sz="8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9F8A60-2736-82E1-0AA1-CB6DDBB06C5F}"/>
              </a:ext>
            </a:extLst>
          </p:cNvPr>
          <p:cNvSpPr/>
          <p:nvPr userDrawn="1"/>
        </p:nvSpPr>
        <p:spPr>
          <a:xfrm>
            <a:off x="0" y="-34079"/>
            <a:ext cx="540000" cy="6908327"/>
          </a:xfrm>
          <a:prstGeom prst="rect">
            <a:avLst/>
          </a:prstGeom>
          <a:solidFill>
            <a:srgbClr val="AE202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CONNAISSANCES     </a:t>
            </a:r>
            <a:r>
              <a:rPr lang="fr-FR" sz="2000" b="1" dirty="0">
                <a:solidFill>
                  <a:srgbClr val="FFFFFF"/>
                </a:solidFill>
                <a:latin typeface="Arial"/>
                <a:cs typeface="Arial"/>
              </a:rPr>
              <a:t>S’approprier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6DCC16-86F5-A24C-8A13-49A13F04B8E8}"/>
              </a:ext>
            </a:extLst>
          </p:cNvPr>
          <p:cNvSpPr/>
          <p:nvPr userDrawn="1"/>
        </p:nvSpPr>
        <p:spPr>
          <a:xfrm>
            <a:off x="3829410" y="863"/>
            <a:ext cx="4533180" cy="82265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33A6E1-71A2-33D7-F18D-6663F656304F}"/>
              </a:ext>
            </a:extLst>
          </p:cNvPr>
          <p:cNvSpPr/>
          <p:nvPr userDrawn="1"/>
        </p:nvSpPr>
        <p:spPr>
          <a:xfrm>
            <a:off x="3957650" y="106533"/>
            <a:ext cx="4276701" cy="6113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La solidarité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6F945F2-9F63-99DA-2226-71E5230469BA}"/>
              </a:ext>
            </a:extLst>
          </p:cNvPr>
          <p:cNvGrpSpPr/>
          <p:nvPr userDrawn="1"/>
        </p:nvGrpSpPr>
        <p:grpSpPr>
          <a:xfrm>
            <a:off x="10978746" y="464665"/>
            <a:ext cx="1080000" cy="1080000"/>
            <a:chOff x="10547822" y="587229"/>
            <a:chExt cx="1080000" cy="1080000"/>
          </a:xfrm>
        </p:grpSpPr>
        <p:sp>
          <p:nvSpPr>
            <p:cNvPr id="3" name="Zone de texte 1">
              <a:extLst>
                <a:ext uri="{FF2B5EF4-FFF2-40B4-BE49-F238E27FC236}">
                  <a16:creationId xmlns:a16="http://schemas.microsoft.com/office/drawing/2014/main" id="{524CEB82-EB8B-9E1F-B839-B76EF846A6E2}"/>
                </a:ext>
              </a:extLst>
            </p:cNvPr>
            <p:cNvSpPr txBox="1"/>
            <p:nvPr userDrawn="1"/>
          </p:nvSpPr>
          <p:spPr>
            <a:xfrm>
              <a:off x="10547822" y="587229"/>
              <a:ext cx="1080000" cy="1080000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1" vert="horz" wrap="square" lIns="91440" tIns="45720" rIns="91440" bIns="45720" numCol="1" spcCol="0" rtlCol="0" fromWordArt="0" anchor="t" anchorCtr="0" forceAA="0" compatLnSpc="1">
              <a:prstTxWarp prst="textButton">
                <a:avLst/>
              </a:prstTxWarp>
              <a:noAutofit/>
            </a:bodyPr>
            <a:lstStyle/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Convention des      </a:t>
              </a:r>
            </a:p>
            <a:p>
              <a:pPr marL="457200" algn="ctr"/>
              <a:endParaRPr lang="fr-FR" sz="2000" kern="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457200" algn="ctr"/>
              <a:r>
                <a:rPr lang="fr-FR" sz="2000" kern="1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droits de l’enfant     </a:t>
              </a:r>
              <a:endParaRPr lang="x-none" sz="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E94A9DA-99BF-E280-C5D0-ADD6ABE0BA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685190" y="676503"/>
              <a:ext cx="805263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348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5EE-F115-8A48-9A90-94A7C93EA08C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27B1-AEE0-C04B-9BCC-59458CE081E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16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4" r:id="rId2"/>
    <p:sldLayoutId id="2147483676" r:id="rId3"/>
    <p:sldLayoutId id="2147483675" r:id="rId4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703017" y="2209059"/>
            <a:ext cx="3667358" cy="3561955"/>
          </a:xfrm>
          <a:prstGeom prst="roundRect">
            <a:avLst>
              <a:gd name="adj" fmla="val 9077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fr-PF" sz="1050" b="1" dirty="0">
                <a:solidFill>
                  <a:schemeClr val="tx1"/>
                </a:solidFill>
              </a:rPr>
              <a:t>COUPLET 1: </a:t>
            </a:r>
          </a:p>
          <a:p>
            <a:r>
              <a:rPr lang="fr-PF" sz="1050" dirty="0">
                <a:solidFill>
                  <a:schemeClr val="tx1"/>
                </a:solidFill>
              </a:rPr>
              <a:t>Je suis unique, il n’y a que moi</a:t>
            </a:r>
          </a:p>
          <a:p>
            <a:r>
              <a:rPr lang="fr-FR" sz="1050" dirty="0">
                <a:solidFill>
                  <a:schemeClr val="tx1"/>
                </a:solidFill>
              </a:rPr>
              <a:t>J</a:t>
            </a:r>
            <a:r>
              <a:rPr lang="fr-PF" sz="1050" dirty="0">
                <a:solidFill>
                  <a:schemeClr val="tx1"/>
                </a:solidFill>
              </a:rPr>
              <a:t>e suis important, je compte ici bas</a:t>
            </a:r>
          </a:p>
          <a:p>
            <a:r>
              <a:rPr lang="fr-FR" sz="1050" dirty="0">
                <a:solidFill>
                  <a:schemeClr val="tx1"/>
                </a:solidFill>
              </a:rPr>
              <a:t>J</a:t>
            </a:r>
            <a:r>
              <a:rPr lang="fr-PF" sz="1050" dirty="0">
                <a:solidFill>
                  <a:schemeClr val="tx1"/>
                </a:solidFill>
              </a:rPr>
              <a:t>e mérite l’amour, je mérite la joie </a:t>
            </a:r>
          </a:p>
          <a:p>
            <a:r>
              <a:rPr lang="fr-PF" sz="1050" dirty="0">
                <a:solidFill>
                  <a:schemeClr val="tx1"/>
                </a:solidFill>
              </a:rPr>
              <a:t>Je suis précieux, je crois en moi </a:t>
            </a:r>
            <a:endParaRPr lang="fr-FR" sz="1050" dirty="0">
              <a:solidFill>
                <a:schemeClr val="tx1"/>
              </a:solidFill>
            </a:endParaRPr>
          </a:p>
          <a:p>
            <a:r>
              <a:rPr lang="fr-FR" sz="1050" b="1" dirty="0">
                <a:solidFill>
                  <a:schemeClr val="tx1"/>
                </a:solidFill>
              </a:rPr>
              <a:t>REFRAIN: </a:t>
            </a:r>
          </a:p>
          <a:p>
            <a:r>
              <a:rPr lang="fr-FR" sz="1050" dirty="0">
                <a:solidFill>
                  <a:schemeClr val="tx1"/>
                </a:solidFill>
              </a:rPr>
              <a:t>J</a:t>
            </a:r>
            <a:r>
              <a:rPr lang="fr-PF" sz="1050" dirty="0">
                <a:solidFill>
                  <a:schemeClr val="tx1"/>
                </a:solidFill>
              </a:rPr>
              <a:t>e suis digne, je suis fort, </a:t>
            </a:r>
          </a:p>
          <a:p>
            <a:r>
              <a:rPr lang="fr-PF" sz="1050" dirty="0">
                <a:solidFill>
                  <a:schemeClr val="tx1"/>
                </a:solidFill>
              </a:rPr>
              <a:t>Je brille comme un trésor</a:t>
            </a:r>
          </a:p>
          <a:p>
            <a:r>
              <a:rPr lang="fr-FR" sz="1050" dirty="0">
                <a:solidFill>
                  <a:schemeClr val="tx1"/>
                </a:solidFill>
              </a:rPr>
              <a:t>J</a:t>
            </a:r>
            <a:r>
              <a:rPr lang="fr-PF" sz="1050" dirty="0">
                <a:solidFill>
                  <a:schemeClr val="tx1"/>
                </a:solidFill>
              </a:rPr>
              <a:t>e suis assez tel que je suis </a:t>
            </a:r>
          </a:p>
          <a:p>
            <a:r>
              <a:rPr lang="fr-FR" sz="1050" dirty="0">
                <a:solidFill>
                  <a:schemeClr val="tx1"/>
                </a:solidFill>
              </a:rPr>
              <a:t>J</a:t>
            </a:r>
            <a:r>
              <a:rPr lang="fr-PF" sz="1050" dirty="0">
                <a:solidFill>
                  <a:schemeClr val="tx1"/>
                </a:solidFill>
              </a:rPr>
              <a:t>e suis précieux jour et nuit </a:t>
            </a:r>
            <a:endParaRPr lang="fr-FR" sz="1050" dirty="0">
              <a:solidFill>
                <a:schemeClr val="tx1"/>
              </a:solidFill>
            </a:endParaRPr>
          </a:p>
          <a:p>
            <a:r>
              <a:rPr lang="fr-FR" sz="1050" b="1" dirty="0">
                <a:solidFill>
                  <a:schemeClr val="tx1"/>
                </a:solidFill>
              </a:rPr>
              <a:t>COUPLET 2: </a:t>
            </a:r>
          </a:p>
          <a:p>
            <a:r>
              <a:rPr lang="fr-FR" sz="1050" dirty="0">
                <a:solidFill>
                  <a:schemeClr val="tx1"/>
                </a:solidFill>
              </a:rPr>
              <a:t>J</a:t>
            </a:r>
            <a:r>
              <a:rPr lang="fr-PF" sz="1050" dirty="0">
                <a:solidFill>
                  <a:schemeClr val="tx1"/>
                </a:solidFill>
              </a:rPr>
              <a:t>e fais de mon mieux, c’est déjà bien </a:t>
            </a:r>
          </a:p>
          <a:p>
            <a:r>
              <a:rPr lang="fr-FR" sz="1050" dirty="0">
                <a:solidFill>
                  <a:schemeClr val="tx1"/>
                </a:solidFill>
              </a:rPr>
              <a:t>C</a:t>
            </a:r>
            <a:r>
              <a:rPr lang="fr-PF" sz="1050" dirty="0">
                <a:solidFill>
                  <a:schemeClr val="tx1"/>
                </a:solidFill>
              </a:rPr>
              <a:t>haque petit pas me mène plus loin </a:t>
            </a:r>
          </a:p>
          <a:p>
            <a:r>
              <a:rPr lang="fr-FR" sz="1050" dirty="0">
                <a:solidFill>
                  <a:schemeClr val="tx1"/>
                </a:solidFill>
              </a:rPr>
              <a:t>Je suis capable, j</a:t>
            </a:r>
            <a:r>
              <a:rPr lang="fr-PF" sz="1050" dirty="0">
                <a:solidFill>
                  <a:schemeClr val="tx1"/>
                </a:solidFill>
              </a:rPr>
              <a:t>e peux tout tenter </a:t>
            </a:r>
          </a:p>
          <a:p>
            <a:r>
              <a:rPr lang="fr-FR" sz="1050" dirty="0">
                <a:solidFill>
                  <a:schemeClr val="tx1"/>
                </a:solidFill>
              </a:rPr>
              <a:t>A</a:t>
            </a:r>
            <a:r>
              <a:rPr lang="fr-PF" sz="1050" dirty="0">
                <a:solidFill>
                  <a:schemeClr val="tx1"/>
                </a:solidFill>
              </a:rPr>
              <a:t>vec mon c</a:t>
            </a:r>
            <a:r>
              <a:rPr lang="fr-FR" sz="1050" dirty="0">
                <a:solidFill>
                  <a:schemeClr val="tx1"/>
                </a:solidFill>
              </a:rPr>
              <a:t>œ</a:t>
            </a:r>
            <a:r>
              <a:rPr lang="fr-PF" sz="1050" dirty="0">
                <a:solidFill>
                  <a:schemeClr val="tx1"/>
                </a:solidFill>
              </a:rPr>
              <a:t>ur , je vais avancer </a:t>
            </a:r>
          </a:p>
          <a:p>
            <a:r>
              <a:rPr lang="fr-PF" sz="1050" b="1" dirty="0">
                <a:solidFill>
                  <a:schemeClr val="tx1"/>
                </a:solidFill>
              </a:rPr>
              <a:t>COUPLET 3: </a:t>
            </a:r>
          </a:p>
          <a:p>
            <a:r>
              <a:rPr lang="fr-PF" sz="1050" dirty="0">
                <a:solidFill>
                  <a:schemeClr val="tx1"/>
                </a:solidFill>
              </a:rPr>
              <a:t>Quand je doute, je le dis tout haut </a:t>
            </a:r>
          </a:p>
          <a:p>
            <a:r>
              <a:rPr lang="fr-FR" sz="1050" dirty="0">
                <a:solidFill>
                  <a:schemeClr val="tx1"/>
                </a:solidFill>
              </a:rPr>
              <a:t>J</a:t>
            </a:r>
            <a:r>
              <a:rPr lang="fr-PF" sz="1050" dirty="0">
                <a:solidFill>
                  <a:schemeClr val="tx1"/>
                </a:solidFill>
              </a:rPr>
              <a:t>e suis aimé, je suis comme un cadeau</a:t>
            </a:r>
          </a:p>
          <a:p>
            <a:r>
              <a:rPr lang="fr-PF" sz="1050" dirty="0">
                <a:solidFill>
                  <a:schemeClr val="tx1"/>
                </a:solidFill>
              </a:rPr>
              <a:t>Ma lumière est là, elle brille en moi</a:t>
            </a:r>
          </a:p>
          <a:p>
            <a:r>
              <a:rPr lang="fr-PF" sz="1050" dirty="0">
                <a:solidFill>
                  <a:schemeClr val="tx1"/>
                </a:solidFill>
              </a:rPr>
              <a:t>Je suis précieux, je crois en moi </a:t>
            </a:r>
          </a:p>
          <a:p>
            <a:pPr>
              <a:buNone/>
            </a:pPr>
            <a:endParaRPr lang="fr-PF" sz="1050" dirty="0">
              <a:solidFill>
                <a:schemeClr val="tx1"/>
              </a:solidFill>
              <a:effectLst/>
              <a:latin typeface="Marianne" panose="02000000000000000000" pitchFamily="2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950615" y="4468280"/>
            <a:ext cx="23497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fr-FR" sz="1000" i="1" dirty="0">
                <a:latin typeface="Marianne" panose="02000000000000000000" pitchFamily="2" charset="0"/>
                <a:ea typeface="Calibri" pitchFamily="34" charset="0"/>
                <a:cs typeface="Times New Roman" pitchFamily="18" charset="0"/>
              </a:rPr>
              <a:t>L’arbre de vie - </a:t>
            </a:r>
            <a:endParaRPr lang="fr-FR" sz="1000" dirty="0">
              <a:latin typeface="Marianne" panose="02000000000000000000" pitchFamily="2" charset="0"/>
              <a:cs typeface="Arial" pitchFamily="34" charset="0"/>
            </a:endParaRPr>
          </a:p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Marianne" panose="02000000000000000000" pitchFamily="2" charset="0"/>
                <a:ea typeface="Calibri" pitchFamily="34" charset="0"/>
                <a:cs typeface="Times New Roman" pitchFamily="18" charset="0"/>
              </a:rPr>
              <a:t>Gustave KLIMT</a:t>
            </a:r>
            <a:r>
              <a:rPr lang="en-US" sz="1000" b="1" dirty="0">
                <a:latin typeface="Marianne" panose="02000000000000000000" pitchFamily="2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en-US" sz="1000" b="1" dirty="0" err="1">
                <a:latin typeface="Marianne" panose="02000000000000000000" pitchFamily="2" charset="0"/>
                <a:ea typeface="Calibri" pitchFamily="34" charset="0"/>
                <a:cs typeface="Times New Roman" pitchFamily="18" charset="0"/>
              </a:rPr>
              <a:t>Autriche</a:t>
            </a:r>
            <a:endParaRPr lang="en-US" sz="1000" dirty="0">
              <a:latin typeface="Marianne" panose="02000000000000000000" pitchFamily="2" charset="0"/>
              <a:cs typeface="Arial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FB59E-202B-F1E7-A42D-343B5AE549D3}"/>
              </a:ext>
            </a:extLst>
          </p:cNvPr>
          <p:cNvSpPr txBox="1"/>
          <p:nvPr/>
        </p:nvSpPr>
        <p:spPr>
          <a:xfrm>
            <a:off x="1657345" y="1723123"/>
            <a:ext cx="1758710" cy="578882"/>
          </a:xfrm>
          <a:prstGeom prst="roundRect">
            <a:avLst/>
          </a:prstGeom>
          <a:solidFill>
            <a:srgbClr val="7618B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arianne" panose="02000000000000000000" pitchFamily="2" charset="0"/>
              </a:rPr>
              <a:t>Chanson</a:t>
            </a:r>
            <a:endParaRPr lang="x-none" sz="2800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9F6D695-DB5B-F33F-6678-782737F38042}"/>
              </a:ext>
            </a:extLst>
          </p:cNvPr>
          <p:cNvSpPr txBox="1"/>
          <p:nvPr/>
        </p:nvSpPr>
        <p:spPr>
          <a:xfrm>
            <a:off x="9323686" y="1832686"/>
            <a:ext cx="1603656" cy="578882"/>
          </a:xfrm>
          <a:prstGeom prst="roundRect">
            <a:avLst/>
          </a:prstGeom>
          <a:solidFill>
            <a:srgbClr val="7618B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arianne" panose="02000000000000000000" pitchFamily="2" charset="0"/>
              </a:rPr>
              <a:t>Fresque</a:t>
            </a:r>
            <a:endParaRPr lang="x-none" sz="2800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D26FB5-A4B4-120A-5BD4-2E853E659035}"/>
              </a:ext>
            </a:extLst>
          </p:cNvPr>
          <p:cNvSpPr txBox="1"/>
          <p:nvPr/>
        </p:nvSpPr>
        <p:spPr>
          <a:xfrm>
            <a:off x="5664726" y="2453903"/>
            <a:ext cx="1385626" cy="578882"/>
          </a:xfrm>
          <a:prstGeom prst="roundRect">
            <a:avLst/>
          </a:prstGeom>
          <a:solidFill>
            <a:srgbClr val="7618B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x-none" sz="2800" b="1" dirty="0">
                <a:solidFill>
                  <a:schemeClr val="bg1"/>
                </a:solidFill>
                <a:latin typeface="Marianne" panose="02000000000000000000" pitchFamily="2" charset="0"/>
              </a:rPr>
              <a:t>Album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471DBFD-AD16-B7DC-320C-6989059F9EC5}"/>
              </a:ext>
            </a:extLst>
          </p:cNvPr>
          <p:cNvSpPr txBox="1"/>
          <p:nvPr/>
        </p:nvSpPr>
        <p:spPr>
          <a:xfrm>
            <a:off x="703017" y="5771014"/>
            <a:ext cx="36669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Marianne" panose="02000000000000000000" pitchFamily="2" charset="0"/>
              </a:rPr>
              <a:t>Je suis précieux – France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0263FF-321C-3210-C4B5-F45D5B48722A}"/>
              </a:ext>
            </a:extLst>
          </p:cNvPr>
          <p:cNvSpPr/>
          <p:nvPr/>
        </p:nvSpPr>
        <p:spPr>
          <a:xfrm>
            <a:off x="3956538" y="105508"/>
            <a:ext cx="4281854" cy="615461"/>
          </a:xfrm>
          <a:prstGeom prst="rect">
            <a:avLst/>
          </a:prstGeom>
          <a:solidFill>
            <a:srgbClr val="FE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fr-PF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’amour de soi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4EC15B-0DCF-F5A7-E11F-FF145CD97E9D}"/>
              </a:ext>
            </a:extLst>
          </p:cNvPr>
          <p:cNvSpPr txBox="1"/>
          <p:nvPr/>
        </p:nvSpPr>
        <p:spPr>
          <a:xfrm>
            <a:off x="5252483" y="5275104"/>
            <a:ext cx="23391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Marianne" panose="02000000000000000000" pitchFamily="2" charset="0"/>
              </a:rPr>
              <a:t>Leo LIONNI – Italie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669894-7ADD-009E-47DC-34772A6FD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920" y="3106993"/>
            <a:ext cx="1599238" cy="20337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2E588F-F995-AC9D-6089-AD32E67FB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509" y="2421275"/>
            <a:ext cx="3483455" cy="195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9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F96A-6ED8-9860-4FA9-33D57B615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1C46B63-4444-2831-2E4C-292DFC970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7673" y="3287507"/>
            <a:ext cx="27885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latin typeface="Marianne" panose="02000000000000000000" pitchFamily="2" charset="0"/>
                <a:ea typeface="Calibri" pitchFamily="34" charset="0"/>
                <a:cs typeface="Times New Roman" pitchFamily="18" charset="0"/>
              </a:rPr>
              <a:t>L’arbre de vie – Gustave KLIMT</a:t>
            </a:r>
            <a:endParaRPr lang="en-US" sz="1200" b="1" dirty="0">
              <a:latin typeface="Marianne" panose="02000000000000000000" pitchFamily="2" charset="0"/>
              <a:cs typeface="Arial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389E46-9DA6-E0B1-0287-F9C842A53209}"/>
              </a:ext>
            </a:extLst>
          </p:cNvPr>
          <p:cNvSpPr txBox="1"/>
          <p:nvPr/>
        </p:nvSpPr>
        <p:spPr>
          <a:xfrm>
            <a:off x="1646712" y="3636983"/>
            <a:ext cx="1758710" cy="578882"/>
          </a:xfrm>
          <a:prstGeom prst="roundRect">
            <a:avLst/>
          </a:prstGeom>
          <a:solidFill>
            <a:srgbClr val="7618B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arianne" panose="02000000000000000000" pitchFamily="2" charset="0"/>
              </a:rPr>
              <a:t>Chanson</a:t>
            </a:r>
            <a:endParaRPr lang="x-none" sz="2800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829BBB-2847-2ADE-E3E6-20BEE54AB8E6}"/>
              </a:ext>
            </a:extLst>
          </p:cNvPr>
          <p:cNvSpPr txBox="1"/>
          <p:nvPr/>
        </p:nvSpPr>
        <p:spPr>
          <a:xfrm>
            <a:off x="9621397" y="3640221"/>
            <a:ext cx="1603656" cy="578882"/>
          </a:xfrm>
          <a:prstGeom prst="roundRect">
            <a:avLst/>
          </a:prstGeom>
          <a:solidFill>
            <a:srgbClr val="7618B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arianne" panose="02000000000000000000" pitchFamily="2" charset="0"/>
              </a:rPr>
              <a:t>Fresque</a:t>
            </a:r>
            <a:endParaRPr lang="x-none" sz="2800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B1ADF0-D39E-65FF-6404-83381418CD05}"/>
              </a:ext>
            </a:extLst>
          </p:cNvPr>
          <p:cNvSpPr txBox="1"/>
          <p:nvPr/>
        </p:nvSpPr>
        <p:spPr>
          <a:xfrm>
            <a:off x="5643461" y="3676647"/>
            <a:ext cx="1385626" cy="578882"/>
          </a:xfrm>
          <a:prstGeom prst="roundRect">
            <a:avLst/>
          </a:prstGeom>
          <a:solidFill>
            <a:srgbClr val="7618B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x-none" sz="2800" b="1" dirty="0">
                <a:solidFill>
                  <a:schemeClr val="bg1"/>
                </a:solidFill>
                <a:latin typeface="Marianne" panose="02000000000000000000" pitchFamily="2" charset="0"/>
              </a:rPr>
              <a:t>Album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AF4386-B35B-A6EE-DBAA-1CEC74700DD1}"/>
              </a:ext>
            </a:extLst>
          </p:cNvPr>
          <p:cNvSpPr/>
          <p:nvPr/>
        </p:nvSpPr>
        <p:spPr>
          <a:xfrm>
            <a:off x="3956538" y="105508"/>
            <a:ext cx="4281854" cy="615461"/>
          </a:xfrm>
          <a:prstGeom prst="rect">
            <a:avLst/>
          </a:prstGeom>
          <a:solidFill>
            <a:srgbClr val="FE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fr-PF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’amour de soi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97C217-8BF7-B227-24C0-EFBFADABD757}"/>
              </a:ext>
            </a:extLst>
          </p:cNvPr>
          <p:cNvSpPr txBox="1"/>
          <p:nvPr/>
        </p:nvSpPr>
        <p:spPr>
          <a:xfrm>
            <a:off x="5348738" y="3392225"/>
            <a:ext cx="18500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1"/>
                </a:solidFill>
                <a:latin typeface="Marianne" panose="02000000000000000000" pitchFamily="2" charset="0"/>
              </a:rPr>
              <a:t>Leo LIONNI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518774-C2D1-693C-B17F-1FF9B1CB4FC4}"/>
              </a:ext>
            </a:extLst>
          </p:cNvPr>
          <p:cNvSpPr txBox="1"/>
          <p:nvPr/>
        </p:nvSpPr>
        <p:spPr>
          <a:xfrm>
            <a:off x="861236" y="3308130"/>
            <a:ext cx="34662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1"/>
                </a:solidFill>
                <a:effectLst/>
                <a:latin typeface="Marianne" panose="02000000000000000000" pitchFamily="2" charset="0"/>
              </a:rPr>
              <a:t>artiste inconnu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8104B4-0771-6154-29C5-C23F4143CC93}"/>
              </a:ext>
            </a:extLst>
          </p:cNvPr>
          <p:cNvSpPr/>
          <p:nvPr/>
        </p:nvSpPr>
        <p:spPr>
          <a:xfrm>
            <a:off x="974926" y="4257078"/>
            <a:ext cx="3341571" cy="472958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  <a:latin typeface="Marianne" panose="02000000000000000000" pitchFamily="2" charset="0"/>
              </a:rPr>
              <a:t>Cette chanson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D6125C-7A89-D5FB-AB07-0FF085CC6733}"/>
              </a:ext>
            </a:extLst>
          </p:cNvPr>
          <p:cNvSpPr/>
          <p:nvPr/>
        </p:nvSpPr>
        <p:spPr>
          <a:xfrm>
            <a:off x="4614805" y="4271254"/>
            <a:ext cx="3341571" cy="472958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  <a:latin typeface="Marianne" panose="02000000000000000000" pitchFamily="2" charset="0"/>
              </a:rPr>
              <a:t>Cet album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2C876A-FA1A-26E6-59C7-817D27CBCCC4}"/>
              </a:ext>
            </a:extLst>
          </p:cNvPr>
          <p:cNvSpPr/>
          <p:nvPr/>
        </p:nvSpPr>
        <p:spPr>
          <a:xfrm>
            <a:off x="8573661" y="4274798"/>
            <a:ext cx="3341571" cy="472958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  <a:latin typeface="Marianne" panose="02000000000000000000" pitchFamily="2" charset="0"/>
              </a:rPr>
              <a:t>Cette fresque</a:t>
            </a:r>
          </a:p>
        </p:txBody>
      </p:sp>
      <p:sp>
        <p:nvSpPr>
          <p:cNvPr id="17" name="Rectangle à coins arrondis 18">
            <a:extLst>
              <a:ext uri="{FF2B5EF4-FFF2-40B4-BE49-F238E27FC236}">
                <a16:creationId xmlns:a16="http://schemas.microsoft.com/office/drawing/2014/main" id="{4F781361-68F4-A1FB-658C-F4F2F9CE5372}"/>
              </a:ext>
            </a:extLst>
          </p:cNvPr>
          <p:cNvSpPr/>
          <p:nvPr/>
        </p:nvSpPr>
        <p:spPr>
          <a:xfrm>
            <a:off x="1131028" y="4929859"/>
            <a:ext cx="9929944" cy="1416366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>
              <a:lnSpc>
                <a:spcPct val="140000"/>
              </a:lnSpc>
            </a:pPr>
            <a:r>
              <a:rPr lang="fr-FR" sz="1800" b="1" dirty="0">
                <a:solidFill>
                  <a:schemeClr val="tx1"/>
                </a:solidFill>
                <a:latin typeface="Marianne" panose="02000000000000000000" pitchFamily="2" charset="0"/>
                <a:cs typeface="Athelas Regular"/>
              </a:rPr>
              <a:t>PRODUCTION PLURILINGUE:  ………</a:t>
            </a:r>
            <a:endParaRPr lang="fr-FR" sz="1800" dirty="0">
              <a:solidFill>
                <a:schemeClr val="tx1"/>
              </a:solidFill>
              <a:latin typeface="Marianne" panose="02000000000000000000" pitchFamily="2" charset="0"/>
              <a:cs typeface="Athelas Regular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FEAB0A-2B68-09AF-BDCE-B7826ADCD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95" y="1775200"/>
            <a:ext cx="3271002" cy="14810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B35367-D65F-CA4B-545A-ACBA6808D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760" y="1310427"/>
            <a:ext cx="1599238" cy="20337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BCC422-5439-3DA8-D32E-E976A17A1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9729" y="1932432"/>
            <a:ext cx="2426987" cy="136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9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99692-B170-9430-A06E-DFE708AE6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D435702-CAC7-FED6-C166-A712F9A4F36C}"/>
              </a:ext>
            </a:extLst>
          </p:cNvPr>
          <p:cNvSpPr/>
          <p:nvPr/>
        </p:nvSpPr>
        <p:spPr>
          <a:xfrm>
            <a:off x="3955073" y="122764"/>
            <a:ext cx="4281854" cy="615461"/>
          </a:xfrm>
          <a:prstGeom prst="rect">
            <a:avLst/>
          </a:prstGeom>
          <a:solidFill>
            <a:srgbClr val="FE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fr-PF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’amour de soi</a:t>
            </a:r>
          </a:p>
        </p:txBody>
      </p:sp>
      <p:sp>
        <p:nvSpPr>
          <p:cNvPr id="2" name="Rectangle à coins arrondis 12">
            <a:extLst>
              <a:ext uri="{FF2B5EF4-FFF2-40B4-BE49-F238E27FC236}">
                <a16:creationId xmlns:a16="http://schemas.microsoft.com/office/drawing/2014/main" id="{9A76DC41-5BDB-3B37-0AA7-34FDEF24C23B}"/>
              </a:ext>
            </a:extLst>
          </p:cNvPr>
          <p:cNvSpPr/>
          <p:nvPr/>
        </p:nvSpPr>
        <p:spPr>
          <a:xfrm>
            <a:off x="1609307" y="2033243"/>
            <a:ext cx="4318525" cy="2223445"/>
          </a:xfrm>
          <a:prstGeom prst="roundRect">
            <a:avLst>
              <a:gd name="adj" fmla="val 90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fr-FR" b="1" dirty="0">
                <a:solidFill>
                  <a:schemeClr val="tx1"/>
                </a:solidFill>
                <a:latin typeface="Marianne" panose="02000000000000000000" pitchFamily="2" charset="0"/>
                <a:cs typeface="Athelas Regular"/>
              </a:rPr>
              <a:t>FORME D’EXPRESSION:</a:t>
            </a:r>
          </a:p>
        </p:txBody>
      </p:sp>
      <p:sp>
        <p:nvSpPr>
          <p:cNvPr id="12" name="Rectangle à coins arrondis 12">
            <a:extLst>
              <a:ext uri="{FF2B5EF4-FFF2-40B4-BE49-F238E27FC236}">
                <a16:creationId xmlns:a16="http://schemas.microsoft.com/office/drawing/2014/main" id="{3DFC7B2B-A221-F92D-5F33-5A23356A8A22}"/>
              </a:ext>
            </a:extLst>
          </p:cNvPr>
          <p:cNvSpPr/>
          <p:nvPr/>
        </p:nvSpPr>
        <p:spPr>
          <a:xfrm>
            <a:off x="6614620" y="2033243"/>
            <a:ext cx="4318525" cy="2223445"/>
          </a:xfrm>
          <a:prstGeom prst="roundRect">
            <a:avLst>
              <a:gd name="adj" fmla="val 907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Marianne" panose="02000000000000000000" pitchFamily="2" charset="0"/>
              </a:rPr>
              <a:t>PRODUCTION  PERSONNELLE :</a:t>
            </a:r>
          </a:p>
          <a:p>
            <a:endParaRPr lang="fr-FR" b="1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Rectangle à coins arrondis 18">
            <a:extLst>
              <a:ext uri="{FF2B5EF4-FFF2-40B4-BE49-F238E27FC236}">
                <a16:creationId xmlns:a16="http://schemas.microsoft.com/office/drawing/2014/main" id="{B5EB8D40-26D4-D57A-CD0B-9B6A4CF4BA11}"/>
              </a:ext>
            </a:extLst>
          </p:cNvPr>
          <p:cNvSpPr/>
          <p:nvPr/>
        </p:nvSpPr>
        <p:spPr>
          <a:xfrm>
            <a:off x="1131028" y="4929859"/>
            <a:ext cx="9929944" cy="1416366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88000" rtlCol="0" anchor="ctr"/>
          <a:lstStyle/>
          <a:p>
            <a:r>
              <a:rPr lang="fr-FR" b="1" dirty="0">
                <a:solidFill>
                  <a:schemeClr val="tx1"/>
                </a:solidFill>
                <a:latin typeface="Marianne" panose="02000000000000000000" pitchFamily="2" charset="0"/>
                <a:cs typeface="Athelas Regular"/>
              </a:rPr>
              <a:t>MES IMPRESSIONS, MES ÉMOTIONS :</a:t>
            </a:r>
            <a:br>
              <a:rPr lang="fr-FR" sz="1200" b="1" dirty="0">
                <a:solidFill>
                  <a:schemeClr val="tx1"/>
                </a:solidFill>
                <a:latin typeface="Marianne" panose="02000000000000000000" pitchFamily="2" charset="0"/>
                <a:cs typeface="Athelas Regular"/>
              </a:rPr>
            </a:br>
            <a:endParaRPr lang="fr-FR" sz="12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01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EAEEBB-BE38-2551-2DB3-E5A3504E85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240" b="21240"/>
          <a:stretch/>
        </p:blipFill>
        <p:spPr>
          <a:xfrm>
            <a:off x="602164" y="1813252"/>
            <a:ext cx="7116269" cy="409324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874153" y="1994801"/>
            <a:ext cx="303130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>
                <a:latin typeface="Marianne" panose="02000000000000000000" pitchFamily="2" charset="0"/>
              </a:rPr>
              <a:t>précieux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latin typeface="Marianne" panose="02000000000000000000" pitchFamily="2" charset="0"/>
              </a:rPr>
              <a:t>unique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23170" y="5346111"/>
            <a:ext cx="244872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racines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s’ouvrir aux autres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625975" y="3553208"/>
            <a:ext cx="2632196" cy="12991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 s’aimer </a:t>
            </a:r>
          </a:p>
          <a:p>
            <a:pPr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 </a:t>
            </a:r>
            <a:r>
              <a:rPr lang="fr-FR" sz="1400">
                <a:solidFill>
                  <a:schemeClr val="tx1"/>
                </a:solidFill>
                <a:latin typeface="Marianne" panose="02000000000000000000" pitchFamily="2" charset="0"/>
              </a:rPr>
              <a:t>s’accepter </a:t>
            </a:r>
            <a:endParaRPr lang="fr-FR" sz="1400" dirty="0">
              <a:solidFill>
                <a:schemeClr val="tx1"/>
              </a:solidFill>
              <a:latin typeface="Marianne" panose="02000000000000000000" pitchFamily="2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7260733" y="5019722"/>
            <a:ext cx="2632196" cy="408623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La maman rocher – </a:t>
            </a:r>
            <a:r>
              <a:rPr lang="en-US" sz="1100" b="1" dirty="0">
                <a:solidFill>
                  <a:schemeClr val="tx1"/>
                </a:solidFill>
              </a:rPr>
              <a:t>Artiste inconnu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622962" y="78333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622962" y="78333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8420429" y="3122250"/>
            <a:ext cx="3043287" cy="47207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Une histoire de caméléon – </a:t>
            </a:r>
            <a:r>
              <a:rPr lang="fr-FR" sz="1100" b="1" dirty="0">
                <a:solidFill>
                  <a:schemeClr val="tx1"/>
                </a:solidFill>
              </a:rPr>
              <a:t>Leo Lionni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622962" y="78333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2622962" y="78333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2622962" y="78333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E8E7B1-0B4D-EC2E-36E3-0AEACB6AE3C3}"/>
              </a:ext>
            </a:extLst>
          </p:cNvPr>
          <p:cNvSpPr txBox="1"/>
          <p:nvPr/>
        </p:nvSpPr>
        <p:spPr>
          <a:xfrm>
            <a:off x="10629550" y="2085518"/>
            <a:ext cx="1462787" cy="408623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France</a:t>
            </a:r>
            <a:endParaRPr lang="x-none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8762B9-FAEE-300C-2E01-89E1485D139D}"/>
              </a:ext>
            </a:extLst>
          </p:cNvPr>
          <p:cNvSpPr txBox="1"/>
          <p:nvPr/>
        </p:nvSpPr>
        <p:spPr>
          <a:xfrm>
            <a:off x="10629550" y="3947768"/>
            <a:ext cx="1462787" cy="408623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Italie</a:t>
            </a:r>
            <a:endParaRPr lang="x-none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945DEDF-A658-9CCF-82C7-726C9666D212}"/>
              </a:ext>
            </a:extLst>
          </p:cNvPr>
          <p:cNvSpPr txBox="1"/>
          <p:nvPr/>
        </p:nvSpPr>
        <p:spPr>
          <a:xfrm>
            <a:off x="9476438" y="5644075"/>
            <a:ext cx="2448727" cy="408623"/>
          </a:xfrm>
          <a:prstGeom prst="roundRect">
            <a:avLst/>
          </a:prstGeom>
          <a:solidFill>
            <a:srgbClr val="92D05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bg1"/>
                </a:solidFill>
                <a:latin typeface="Marianne" panose="02000000000000000000" pitchFamily="2" charset="0"/>
              </a:rPr>
              <a:t>Autriche</a:t>
            </a:r>
            <a:endParaRPr lang="x-none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7862170" y="1445843"/>
            <a:ext cx="3043287" cy="575185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i="1" dirty="0">
                <a:solidFill>
                  <a:schemeClr val="tx1"/>
                </a:solidFill>
              </a:rPr>
              <a:t>Je suis précieux – </a:t>
            </a:r>
            <a:r>
              <a:rPr lang="fr-FR" sz="1100" b="1" dirty="0">
                <a:solidFill>
                  <a:schemeClr val="tx1"/>
                </a:solidFill>
              </a:rPr>
              <a:t>Artiste inconnu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C82E92-46D1-2D9A-650C-6F22F8FEBEC8}"/>
              </a:ext>
            </a:extLst>
          </p:cNvPr>
          <p:cNvSpPr txBox="1"/>
          <p:nvPr/>
        </p:nvSpPr>
        <p:spPr>
          <a:xfrm>
            <a:off x="8645387" y="394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01A7103-8FC6-7272-0AF4-5C3516709EB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96000" y="3642009"/>
            <a:ext cx="310974" cy="39937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509E6B-B951-C6C8-6F1B-EAE230157E3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6268" y="3153835"/>
            <a:ext cx="310974" cy="39937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35E72B-C447-4D6F-D6AC-8F371D78024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78137" y="3387371"/>
            <a:ext cx="310974" cy="39937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45681C-B27F-E283-BC28-C06C74DC93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2409" y="4342469"/>
            <a:ext cx="1510681" cy="1071652"/>
          </a:xfrm>
          <a:prstGeom prst="rect">
            <a:avLst/>
          </a:prstGeom>
        </p:spPr>
      </p:pic>
      <p:pic>
        <p:nvPicPr>
          <p:cNvPr id="1026" name="Picture 2" descr="icône de loupe, clipart de loupe, png transparent 9589346 PNG">
            <a:extLst>
              <a:ext uri="{FF2B5EF4-FFF2-40B4-BE49-F238E27FC236}">
                <a16:creationId xmlns:a16="http://schemas.microsoft.com/office/drawing/2014/main" id="{5F6461B4-D1DA-16E0-7948-76654EE2A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9" t="10059" r="28933" b="23611"/>
          <a:stretch/>
        </p:blipFill>
        <p:spPr bwMode="auto">
          <a:xfrm>
            <a:off x="4164398" y="4041381"/>
            <a:ext cx="2018193" cy="217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1840C7-7DF8-B350-DFCD-815F58C74B6B}"/>
              </a:ext>
            </a:extLst>
          </p:cNvPr>
          <p:cNvSpPr txBox="1"/>
          <p:nvPr/>
        </p:nvSpPr>
        <p:spPr>
          <a:xfrm>
            <a:off x="3314185" y="809898"/>
            <a:ext cx="55636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1400" i="1"/>
              <a:t>Un/Une lien/valeur </a:t>
            </a:r>
            <a:r>
              <a:rPr lang="x-none" sz="1400" i="1" dirty="0"/>
              <a:t>humain qui nous unit tous </a:t>
            </a:r>
            <a:br>
              <a:rPr lang="x-none" sz="1400" i="1" dirty="0"/>
            </a:br>
            <a:r>
              <a:rPr lang="x-none" sz="1400" i="1" dirty="0"/>
              <a:t>peu importe notre origine, </a:t>
            </a:r>
            <a:br>
              <a:rPr lang="x-none" sz="1400" i="1" dirty="0"/>
            </a:br>
            <a:r>
              <a:rPr lang="x-none" sz="1400" i="1" dirty="0"/>
              <a:t>notre culture et notre lieu de vie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CEEF31-1457-77E7-B3F8-A35E2008F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834" y="3889643"/>
            <a:ext cx="498469" cy="64016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7529532-A916-92A1-0D55-B731646641D5}"/>
              </a:ext>
            </a:extLst>
          </p:cNvPr>
          <p:cNvSpPr txBox="1"/>
          <p:nvPr/>
        </p:nvSpPr>
        <p:spPr>
          <a:xfrm>
            <a:off x="4272928" y="3704976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x-none" b="1" dirty="0"/>
              <a:t>Je suis ici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5819F2-B6C9-6BAF-57AD-4C647374BCBF}"/>
              </a:ext>
            </a:extLst>
          </p:cNvPr>
          <p:cNvSpPr/>
          <p:nvPr/>
        </p:nvSpPr>
        <p:spPr>
          <a:xfrm>
            <a:off x="3956538" y="105508"/>
            <a:ext cx="4281854" cy="615461"/>
          </a:xfrm>
          <a:prstGeom prst="rect">
            <a:avLst/>
          </a:prstGeom>
          <a:solidFill>
            <a:srgbClr val="FE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L</a:t>
            </a:r>
            <a:r>
              <a:rPr lang="fr-PF" sz="3600" b="1" dirty="0">
                <a:solidFill>
                  <a:schemeClr val="tx1"/>
                </a:solidFill>
                <a:latin typeface="Marianne" panose="02000000000000000000" pitchFamily="2" charset="0"/>
              </a:rPr>
              <a:t>’amour de soi</a:t>
            </a:r>
          </a:p>
        </p:txBody>
      </p:sp>
    </p:spTree>
    <p:extLst>
      <p:ext uri="{BB962C8B-B14F-4D97-AF65-F5344CB8AC3E}">
        <p14:creationId xmlns:p14="http://schemas.microsoft.com/office/powerpoint/2010/main" val="34403561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1783</TotalTime>
  <Words>372</Words>
  <Application>Microsoft Macintosh PowerPoint</Application>
  <PresentationFormat>Grand écran</PresentationFormat>
  <Paragraphs>64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Marianne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E-CAHIER PEAC</dc:title>
  <dc:creator>Mihimana ROTA</dc:creator>
  <cp:lastModifiedBy>audrey Tamarii</cp:lastModifiedBy>
  <cp:revision>235</cp:revision>
  <dcterms:created xsi:type="dcterms:W3CDTF">2019-04-24T01:22:54Z</dcterms:created>
  <dcterms:modified xsi:type="dcterms:W3CDTF">2026-09-20T10:18:53Z</dcterms:modified>
</cp:coreProperties>
</file>