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11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DBF6"/>
    <a:srgbClr val="CB4250"/>
    <a:srgbClr val="88E1F4"/>
    <a:srgbClr val="34E5F0"/>
    <a:srgbClr val="40E7F0"/>
    <a:srgbClr val="AE2027"/>
    <a:srgbClr val="6BAFF3"/>
    <a:srgbClr val="33C3CF"/>
    <a:srgbClr val="B08D35"/>
    <a:srgbClr val="0C4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721" autoAdjust="0"/>
  </p:normalViewPr>
  <p:slideViewPr>
    <p:cSldViewPr snapToGrid="0" snapToObjects="1">
      <p:cViewPr>
        <p:scale>
          <a:sx n="108" d="100"/>
          <a:sy n="108" d="100"/>
        </p:scale>
        <p:origin x="-55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E8CDC-7DD6-DF49-BA3D-76ACAD662451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3C3AB-206F-4947-A741-62D1A8AC80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0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977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719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55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977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92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112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357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56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36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16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21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D75EE-F115-8A48-9A90-94A7C93EA08C}" type="datetimeFigureOut">
              <a:rPr lang="fr-FR" smtClean="0"/>
              <a:t>16/09/26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16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30751"/>
              </p:ext>
            </p:extLst>
          </p:nvPr>
        </p:nvGraphicFramePr>
        <p:xfrm>
          <a:off x="873012" y="618373"/>
          <a:ext cx="8096641" cy="6160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0471"/>
                <a:gridCol w="2189524"/>
                <a:gridCol w="3706646"/>
              </a:tblGrid>
              <a:tr h="533291">
                <a:tc gridSpan="3">
                  <a:txBody>
                    <a:bodyPr/>
                    <a:lstStyle/>
                    <a:p>
                      <a:pPr algn="ctr"/>
                      <a:endParaRPr lang="fr-FR" sz="800" b="1" kern="1200" dirty="0" smtClean="0">
                        <a:solidFill>
                          <a:srgbClr val="A20008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L’AUTEUR </a:t>
                      </a:r>
                    </a:p>
                    <a:p>
                      <a:pPr algn="ctr"/>
                      <a:r>
                        <a:rPr lang="fr-FR" sz="14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(peintre</a:t>
                      </a:r>
                      <a:r>
                        <a:rPr lang="fr-FR" sz="140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plasticien - dessinateur - illustrateur - graphiste - </a:t>
                      </a:r>
                    </a:p>
                    <a:p>
                      <a:pPr algn="ctr"/>
                      <a:r>
                        <a:rPr lang="fr-FR" sz="140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sculpteur - graveur - photographe - réalisateur</a:t>
                      </a:r>
                      <a:r>
                        <a:rPr lang="mr-IN" sz="140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r>
                        <a:rPr lang="fr-FR" sz="140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fr-FR" sz="1400" i="0" dirty="0" smtClean="0">
                          <a:effectLst/>
                        </a:rPr>
                        <a:t> </a:t>
                      </a:r>
                      <a:endParaRPr lang="fr-FR" sz="1400" i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0785">
                <a:tc rowSpan="3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Prénom - Nom</a:t>
                      </a:r>
                      <a:r>
                        <a:rPr lang="fr-FR" sz="1400" dirty="0" smtClean="0">
                          <a:solidFill>
                            <a:srgbClr val="0C4588"/>
                          </a:solidFill>
                          <a:effectLst/>
                        </a:rPr>
                        <a:t> </a:t>
                      </a:r>
                      <a:endParaRPr lang="fr-FR" sz="1400" dirty="0" smtClean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538">
                <a:tc v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Dates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fr-FR" sz="1100" i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naissance - décès)</a:t>
                      </a:r>
                      <a:r>
                        <a:rPr lang="fr-FR" sz="1100" i="1" dirty="0" smtClean="0">
                          <a:solidFill>
                            <a:srgbClr val="0C4588"/>
                          </a:solidFill>
                          <a:effectLst/>
                        </a:rPr>
                        <a:t> </a:t>
                      </a:r>
                      <a:endParaRPr lang="fr-FR" sz="1100" i="1" dirty="0" smtClean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463">
                <a:tc vMerge="1">
                  <a:txBody>
                    <a:bodyPr/>
                    <a:lstStyle/>
                    <a:p>
                      <a:endParaRPr lang="fr-FR" sz="1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solidFill>
                            <a:srgbClr val="0C4588"/>
                          </a:solidFill>
                        </a:rPr>
                        <a:t>Lieu</a:t>
                      </a:r>
                      <a:r>
                        <a:rPr lang="fr-FR" sz="1400" b="1" baseline="0" dirty="0" smtClean="0">
                          <a:solidFill>
                            <a:srgbClr val="0C4588"/>
                          </a:solidFill>
                        </a:rPr>
                        <a:t> de naissance</a:t>
                      </a:r>
                    </a:p>
                    <a:p>
                      <a:r>
                        <a:rPr lang="fr-FR" sz="1100" b="0" i="1" baseline="0" dirty="0" smtClean="0">
                          <a:solidFill>
                            <a:srgbClr val="0C4588"/>
                          </a:solidFill>
                        </a:rPr>
                        <a:t>(ou nationalité)</a:t>
                      </a:r>
                      <a:endParaRPr lang="fr-FR" sz="1100" b="0" i="1" dirty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363"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500" b="1" kern="1200" dirty="0" smtClean="0">
                        <a:solidFill>
                          <a:srgbClr val="A20008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L’ŒUVRE</a:t>
                      </a:r>
                      <a:r>
                        <a:rPr lang="fr-FR" sz="160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fr-FR" sz="160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53090">
                <a:tc rowSpan="7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Titre de l’œuvre</a:t>
                      </a:r>
                      <a:r>
                        <a:rPr lang="fr-FR" sz="1400" dirty="0" smtClean="0">
                          <a:effectLst/>
                        </a:rPr>
                        <a:t> </a:t>
                      </a:r>
                      <a:endParaRPr lang="fr-FR" sz="14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i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281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Nature </a:t>
                      </a:r>
                      <a:r>
                        <a:rPr lang="fr-FR" sz="1100" b="0" i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(dessin, peinture, œuvre composite,</a:t>
                      </a:r>
                      <a:r>
                        <a:rPr lang="fr-FR" sz="1100" b="0" i="1" kern="1200" baseline="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sculpture, gravure, photographie</a:t>
                      </a:r>
                      <a:r>
                        <a:rPr lang="mr-IN" sz="1100" b="0" i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r>
                        <a:rPr lang="fr-FR" sz="1100" b="0" i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fr-FR" sz="1100" b="0" i="1" dirty="0" smtClean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028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Date de création</a:t>
                      </a:r>
                      <a:r>
                        <a:rPr lang="fr-FR" sz="1400" dirty="0" smtClean="0">
                          <a:solidFill>
                            <a:srgbClr val="0C4588"/>
                          </a:solidFill>
                          <a:effectLst/>
                        </a:rPr>
                        <a:t> </a:t>
                      </a:r>
                      <a:endParaRPr lang="fr-FR" sz="1400" dirty="0" smtClean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2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smtClean="0">
                          <a:solidFill>
                            <a:srgbClr val="0C4588"/>
                          </a:solidFill>
                        </a:rPr>
                        <a:t>Matériau</a:t>
                      </a:r>
                      <a:r>
                        <a:rPr lang="fr-FR" sz="1100" b="0" dirty="0" smtClean="0">
                          <a:solidFill>
                            <a:srgbClr val="0C4588"/>
                          </a:solidFill>
                        </a:rPr>
                        <a:t>(x)</a:t>
                      </a:r>
                      <a:endParaRPr lang="fr-FR" sz="1100" b="0" dirty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227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smtClean="0">
                          <a:solidFill>
                            <a:srgbClr val="0C4588"/>
                          </a:solidFill>
                        </a:rPr>
                        <a:t>Technique</a:t>
                      </a:r>
                      <a:r>
                        <a:rPr lang="fr-FR" sz="1100" b="0" dirty="0" smtClean="0">
                          <a:solidFill>
                            <a:srgbClr val="0C4588"/>
                          </a:solidFill>
                        </a:rPr>
                        <a:t>(s)</a:t>
                      </a:r>
                      <a:endParaRPr lang="fr-FR" sz="1100" b="0" dirty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517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smtClean="0">
                          <a:solidFill>
                            <a:srgbClr val="0C4588"/>
                          </a:solidFill>
                        </a:rPr>
                        <a:t>Dimensions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b="0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291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smtClean="0">
                          <a:solidFill>
                            <a:srgbClr val="0C4588"/>
                          </a:solidFill>
                        </a:rPr>
                        <a:t>Localisation</a:t>
                      </a:r>
                      <a:endParaRPr lang="fr-FR" sz="1400" b="1" dirty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873012" y="157794"/>
            <a:ext cx="809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AE2027"/>
                </a:solidFill>
              </a:rPr>
              <a:t>FICHE D’IDENTITÉ DE L’ŒUVRE ÉTUDIÉE</a:t>
            </a:r>
            <a:endParaRPr lang="fr-FR" sz="2000" b="1" dirty="0">
              <a:solidFill>
                <a:srgbClr val="AE2027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-7178"/>
            <a:ext cx="551097" cy="6858000"/>
          </a:xfrm>
          <a:prstGeom prst="rect">
            <a:avLst/>
          </a:prstGeom>
          <a:solidFill>
            <a:srgbClr val="AE202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 smtClean="0">
                <a:latin typeface="Arial"/>
                <a:cs typeface="Arial"/>
              </a:rPr>
              <a:t>CONNAISSANCES     </a:t>
            </a:r>
            <a:r>
              <a:rPr lang="fr-FR" sz="2000" b="1" dirty="0" smtClean="0">
                <a:solidFill>
                  <a:srgbClr val="FFFFFF"/>
                </a:solidFill>
                <a:latin typeface="Arial"/>
                <a:cs typeface="Arial"/>
              </a:rPr>
              <a:t>S’approprier</a:t>
            </a:r>
            <a:endParaRPr lang="fr-FR" sz="20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3" name="Image 2" descr="A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178" y="289137"/>
            <a:ext cx="1157128" cy="1157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 descr="Stèle Pouvanaa a Oop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24" y="3986048"/>
            <a:ext cx="1888807" cy="2373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 descr="G.Oudot-Portrait 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24" y="1575606"/>
            <a:ext cx="1777359" cy="1335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7214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1391</TotalTime>
  <Words>78</Words>
  <Application>Microsoft Macintosh PowerPoint</Application>
  <PresentationFormat>Présentation à l'écran (4:3)</PresentationFormat>
  <Paragraphs>21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Manager>CPAIEN PCE-DAPE-DGEE</Manager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 IDENTITE OEUVRE</dc:title>
  <dc:subject>E.CAHIER PEAC</dc:subject>
  <dc:creator>Mihimana ROTA</dc:creator>
  <cp:keywords/>
  <dc:description/>
  <cp:lastModifiedBy>Mihimana ROTA</cp:lastModifiedBy>
  <cp:revision>416</cp:revision>
  <dcterms:created xsi:type="dcterms:W3CDTF">2019-04-24T01:22:54Z</dcterms:created>
  <dcterms:modified xsi:type="dcterms:W3CDTF">2026-09-17T01:49:26Z</dcterms:modified>
  <cp:category/>
</cp:coreProperties>
</file>